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95" r:id="rId3"/>
    <p:sldId id="303" r:id="rId4"/>
    <p:sldId id="304" r:id="rId5"/>
    <p:sldId id="305" r:id="rId6"/>
    <p:sldId id="306" r:id="rId7"/>
    <p:sldId id="307" r:id="rId8"/>
    <p:sldId id="261" r:id="rId9"/>
    <p:sldId id="296" r:id="rId10"/>
    <p:sldId id="297" r:id="rId11"/>
    <p:sldId id="299" r:id="rId12"/>
    <p:sldId id="300" r:id="rId13"/>
    <p:sldId id="301" r:id="rId14"/>
    <p:sldId id="302" r:id="rId15"/>
    <p:sldId id="298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05T08:14:44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14027 7601 140 0,'0'0'64'0,"0"0"-5"0,-4-3 18 15,4 3 0-15,0 0 23 0,0 0-19 0,-6-5 14 16,6 5-13-16,0 0 10 0,0 0-20 0,-4-5 15 16,4 5-21-16,0 0 1 0,0 0 2 15,0 0 8-15,0 0 10 0,0 0-33 16,0 0 12-16,0 0-7 0,0 0-3 0,0 0 6 16,0 0-1-16,6-13 3 0,-6 13-7 0,0 0 9 15,0 0-22-15,6-5 17 0,-6 5-12 0,0 0 5 16,0 0 12-16,0 0-7 0,6-6-10 15,-6 6-1-15,0 0 14 0,0 0 14 0,0 0-27 16,5-7 2-16,-5 7-5 0,0 0 8 0,0 0-21 16,5-5 8-16,-5 5 0 0,0 0 16 0,6-4-19 15,-6 4 11-15,0 0-14 0,5-5 6 16,-5 5-10-16,0 0 5 0,6-6-10 0,-6 6 25 16,0 0 3-16,0 0-24 0,6-5 3 0,-6 5 3 15,0 0 3-15,0 0 12 0,0 0-8 0,4-7-12 16,-4 7-3-16,0 0 11 0,0 0 2 15,0 0-11-15,0 0-12 0,2-7 21 16,-2 7-32-16,0 0 27 0,0 0-14 0,0 0 3 16,0 0-13-16,0 0 11 0,0 0-8 0,0 0-6 15,0 0 4-15,0 0 9 0,-8-8-7 16,8 8 5-16,0 0-13 0,-8-2-3 0,8 2 16 16,0 0 5-16,0 0-30 0,-13-1 27 0,13 1-7 15,0 0 0-15,-13 1-21 0,13-1 13 0,-10 2-7 16,10-2 4-16,-10 3-7 0,10-3 23 0,-11 2-5 15,4 1-18-15,7-3 10 0,-11 5-10 16,4-3 15-16,1 2 0 0,-1 0 6 0,7-4-4 16,-13 7 6-16,8-4-10 0,-2 0 7 0,0 0-17 15,7-3 20-15,-12 7-3 0,7-4-2 16,0 2 7-16,5-5-12 0,-12 7 10 16,7-3-5-16,0 1 7 0,-1-2-12 0,6-3-3 15,-10 9-2-15,5-4 20 0,1-1-11 0,-2 2 17 16,6-6-27-16,-6 8 8 0,1-3-2 0,5-5-3 15,-7 10-5-15,4-4 10 0,0-3 13 16,3-3-5-16,-5 13-20 0,3-7 15 0,-2-1-19 16,4-5 9-16,-4 11 5 0,1-5 4 15,3-6-17-15,-3 10 10 0,3-10-2 0,-4 11-8 16,4-6 13-16,0-5-3 0,-3 10 8 16,3-10-6-16,-2 11 3 0,2-11 3 0,-1 11 5 15,1-11-5-15,-2 11 2 0,2-11-12 0,-2 10 7 16,2-10-2-16,-1 9-3 0,1-9 5 0,0 10 6 15,0-10-11-15,1 9 15 0,-1-9-10 0,-1 9 11 16,1-9-16-16,1 9 15 0,-1-9-12 16,0 0-3-16,5 11 5 0,-5-11 6 0,3 9-14 15,-3-9 6-15,6 7 2 0,-6-7-7 0,7 6 7 16,-7-6 3-16,7 7 0 0,-7-7 2 0,8 6 8 16,-3-2-28-16,-5-4 8 0,9 5-1 15,-9-5 21-15,9 4-25 0,-4-1 12 0,-5-3-8 16,12 6 3-16,-5-4 1 0,-7-2-1 0,12 3-10 15,-5-1 20-15,-7-2-18 0,15 2 14 16,-15-2-22-16,14 1 32 0,-14-1-13 16,13 0 4-16,-13 0-22 0,15 0 8 0,-15 0-19 15,12-2-5-15,-12 2-27 0,11-3-16 0,-11 3-31 16,12-5-31-16,-6 2-71 0,1 0-44 16,1-1-97-16,0 0-281 0,0-1-78 0,1 0 85 15,-1 0 26-15,-1-1 56 0,2 0 74 0</inkml:trace>
  <inkml:trace contextRef="#ctx0" brushRef="#br0" timeOffset="2150.36">13797 7361 319 0,'0'0'139'15,"0"0"1"-15,0 0 9 0,0 0 30 16,0 0-18-16,0 0-17 0,0 0-1 16,0 0-23-16,0 0-22 0,0 0 17 0,0 0 13 15,0 0-10-15,0 0-24 0,0 0 6 0,32 0-15 16,-32 0 9-16,15 0-2 0,-15 0 11 0,15 0-19 16,-6 0-7-16,-9 0 2 0,19 0 6 15,-8-1-21-15,-1 1 20 0,1 0-7 16,1-2-10-16,0 2-11 0,0 0-7 0,0 0-1 0,1-1 11 15,0 0-26-15,0 0 19 0,2-1-14 0,-5 0 26 16,3 1-23-16,-2 0-10 0,-1 0-1 0,0-1 27 16,-10 2-24-16,15-1 5 0,-8 1-7 15,-7 0-13-15,13-1 8 0,-13 1-1 0,11-2-12 16,-11 2 15-16,0 0-18 0,12 3 6 16,-12-3-3-16,0 0-1 0,8 3-19 0,-8-3-14 15,0 0-58-15,8 3-52 0,-8-3-84 16,0 0-94-16,3 7-383 0,-3-7 60 0,0 0 54 15,0 0 58-15,0 0 34 0</inkml:trace>
  <inkml:trace contextRef="#ctx0" brushRef="#br0" timeOffset="3502.18">14408 7610 732 0,'0'0'294'0,"0"0"-5"16,0 0-15-16,0 0-18 0,0 0-5 16,0 0-31-16,0 0 18 0,0 0-31 0,0 0-15 15,0 0-5-15,0 0-18 0,12 11 0 0,-12-11-5 16,4 9-21-16,-4-9 3 0,3 9-8 0,-1-2-10 15,-2-7-18-15,4 15-17 0,-2-5-9 0,0-2 21 16,2 3-23-16,-2 0-8 0,0 0-5 16,0 1 3-16,-1 0-3 0,0-1-15 15,1 1 5-15,1 0 0 0,-2 1-3 0,1-2-13 16,-1-1-2-16,1 1 8 0,0-1-13 0,0 0 10 16,1-1-8-16,-1 1-4 0,1-1-4 15,-1 1 6-15,0-1 0 0,0 0-10 0,-1-1-3 16,2 1 12-16,-2 0 1 0,0-1-5 0,0 0 5 15,0 0-13-15,-1 0-3 0,0 0 3 0,0-2 3 16,1 2 5-16,-1-8-24 0,0 13 10 0,0-7 5 16,1 0-4-16,-1-6-7 15,0 10 11-15,-1-5-14 0,1-5 2 0,0 8-6 16,0-8-6-16,0 8-5 0,0-8 14 0,1 7 4 16,-1-7-1-16,0 0-29 0,0 0-13 0,0 0-9 15,0 0 2-15,0 0-9 0,0 0 4 0,0 0-10 16,0 0-7-16,0 0 2 0,0 0-10 15,0 0 15-15,5-21-2 0,-5 16 0 0,0-1-1 16,0-2 11-16,0 1-13 0,0-2 16 0,-1 1-1 16,1 0 9-16,0-2-1 0,-2 1-3 0,1-1 1 15,1 0 20-15,-1-1 5 0,0-1 0 16,0 0-7-16,-1 0 15 0,2 1 7 0,-2-1-40 16,0-2 28-16,1 0-1 0,0 2 1 0,-1-2-15 15,0 1 27-15,0 1-22 0,-1 0 30 0,0-1-18 16,1 2 29-16,-2 0-21 0,2 0 0 15,0 3-13-15,0-1 10 0,0 1-7 0,1-1 15 16,-1 1-10-16,0 1 8 0,1 0-3 16,0 1 2-16,1-1 3 0,-1 1-7 15,0 1-1-15,1 5 11 0,0-11-3 0,1 6 10 16,-1 5-9-16,0-10-12 0,0 10-6 0,2-9 37 16,-1 5-20-16,-1 4-5 0,2-8 5 0,-2 8 24 15,2-8-34-15,1 6 10 0,-3 2-18 16,5-9 28-16,-2 5-15 0,1 1 16 0,-4 3-16 0,8-5 12 15,-4 2-19-15,2 0 7 0,-6 3 12 0,9-4-14 16,-2 2 10-16,0 0 9 0,0 1-34 16,0 0 17-16,-7 1 7 0,15 0 1 0,-15 0-8 15,18 0 20-15,-10 1-2 0,2 1-13 16,0 0-2-16,0 0 10 0,0 0 5 0,-1 1 10 0,1-1-23 16,3 3-10-16,-2-3 23 15,0 3 0-15,0-1 0 0,-1-1-3 0,0 2 3 16,-1-1-13-16,-2 0 18 0,3 1-2 0,-3 0 2 15,0 0 5-15,0 0-3 0,0 1-4 0,0 1-6 16,-1 0 16-16,-1-2-18 0,1 3 17 0,1-2-9 16,-3 1-19-16,2-1 19 15,-3 2-3-15,1-2-5 0,0 1 7 0,1-1-12 16,-1 1-6-16,-4-7-4 0,6 12 27 0,-3-6-19 16,1 1 4-16,-4-7 5 0,3 10 0 0,-2-4 3 15,-1-6 0-15,4 11 0 0,-4-11 13 16,1 13-13-16,-1-13 7 0,1 11-17 0,-1-11 7 15,-1 10-2-15,1-10-5 0,-3 13 2 0,3-13 26 16,-3 10-18-16,2-4 0 0,1-6-3 0,-6 11-26 16,5-5 30-16,1-6 1 0,-7 11-13 0,6-6-7 15,-3 0 19-15,4-5-11 0,-6 9-6 16,1-4 1-16,0 0 2 0,5-5 15 0,-8 9-12 16,3-4-18-16,-2-1 20 0,2 0-13 0,-1 0 19 15,-1 0-11-15,0 1 8 0,-1 0 0 0,0-1-13 16,2 0-8-16,-2-1 41 0,1 2-23 15,0-2-4-15,-1 1-10 0,0 0 13 0,0-1-12 16,8-3-3-16,-15 4 17 0,7-1-7 16,0-2-10-16,8-1-30 0,-17 4-8 0,9-4 3 15,-2 1-30-15,10-1-24 0,-19-1 16 0,7 0-44 16,2-1-51-16,-4 1-87 0,1-3-90 16,-2 0-507-16,1 1 73 0,1-2 63 15,0-1 72-15,-1-2 61 0,0 0 62 0,1 0 61 0</inkml:trace>
  <inkml:trace contextRef="#ctx0" brushRef="#br0" timeOffset="4018.01">14341 7337 773 0,'0'0'232'0,"0"0"-11"0,0 0-29 16,0 0 10-16,0 0-20 0,0 0-3 16,0 0-33-16,0 0-8 0,28-3-10 0,-28 3 20 15,17-3-35-15,-8 2 2 0,2-1 5 0,-1 0-12 16,1 0-13-16,0 1 12 0,3-1-25 0,-1-1 8 15,1 0-19-15,0 1-17 0,0 0 13 0,-1 0 17 16,1 0-38-16,-1-1 5 0,0 1 6 16,-3 1-22-16,2-1 6 0,-1 1-12 15,-1-1-6-15,-2 0 12 0,-8 2-9 0,16-1-11 16,-8 1-4-16,-8 0 9 0,13-1-35 0,-13 1-1 16,12-1-48-16,-12 1-17 0,12 2-65 15,-12-2-54-15,12 1-107 0,-7-1-162 16,-5 0-209-16,0 0 56 0,0 0 54 0,13 4 84 0</inkml:trace>
  <inkml:trace contextRef="#ctx0" brushRef="#br0" timeOffset="4895.57">15357 7361 522 0,'5'-4'230'0,"-5"4"-5"15,0 0-28-15,0 0 13 0,0 0-2 0,0 0-6 16,0 0-18-16,0 0-23 0,0 0 6 0,0 0-6 15,0 0-5-15,0 0-18 0,0 0-10 0,0 0-12 16,0 0-4-16,0 0-27 0,0 0 2 0,-23 16 2 16,19-12 1-16,0 1-8 0,-1 1 2 0,0-1-12 15,1 2-11-15,-2-1 3 0,2 2 16 16,-1 1-29-16,0-2 10 0,1 3-7 16,-1 0 10-16,-1 0-5 0,1 0 2 0,0 1-15 15,-1 0 11-15,2 0-16 0,-2 0 0 0,1 0 0 16,1 2 0-16,1-2-3 0,-2 2-2 0,2-2-5 15,0 2 20-15,-1-2-21 0,1 2-9 16,0-1 10-16,0 2-6 0,1-2 9 0,0 1 1 16,1-1-12-16,-1 1-2 0,-1-1 12 15,3 1-5-15,-3-1 18 0,2 1-17 0,1-2-14 16,-1 2 0-16,1-2 19 0,1 0-9 16,-1 1-12-16,0-2 2 0,0 1 1 0,1-1 4 15,0 1-17-15,-1-1 9 0,2 0 1 0,-2 1-2 16,1-2-1-16,-1 1 3 0,2-2-13 0,-2 2 17 15,2-1-9-15,-2-9 7 0,3 17-15 16,-2-10-2-16,0 1 10 0,2 0 7 0,-3-8-12 16,4 14-6-16,0-6 6 0,-2-1 9 0,1-1-9 15,-3-6 7-15,8 11-5 0,-1-4-2 0,-3-1-8 16,3-1-6-16,-2 1-30 0,2-2-5 16,1 2-41-16,-1-3-12 0,1 1-27 0,1 0-43 15,0-1-105-15,1 0-84 0,0-2-425 0,-1 2 46 16,-9-3 63-16,18 0 60 0,-18 0 64 0,15 0 68 15</inkml:trace>
  <inkml:trace contextRef="#ctx0" brushRef="#br0" timeOffset="5689.73">15674 7932 547 0,'0'0'236'0,"0"0"-37"16,3-6 24-16,-3 6-23 0,0 0 5 0,5-8-26 15,-5 8-8-15,3-9-15 0,0 4-10 16,1-2-8-16,-3-1 6 0,2 1-34 0,-1-2-5 15,3-2-8-15,-1-1 8 0,0-1-13 0,2-2 3 16,0-2-26-16,2 1 8 0,-3-1-29 0,2 0 19 16,-1 1-16-16,1-3 11 0,-1 3-11 15,1 0 18-15,-1 0-33 0,1 1 30 16,-2 0-17-16,2 1-3 0,-1-1-2 0,-1 3 2 16,0 1-11-16,1 1 17 0,-2 0-19 0,2-1-2 15,-1 1-11-15,0 1 11 0,0 2-8 16,-2-1 5-16,2 1-13 0,-2 0 14 0,3 1-6 15,-2-1-6-15,-1 1 12 0,1 1-1 0,-4 5 3 16,6-11 2-16,-6 11 0 0,5-8-5 0,-5 8 0 16,5-8-5-16,-5 8 13 0,4-6-20 0,-4 6 7 15,5-5-16-15,-5 5 11 0,0 0 5 16,6-7-10-16,-6 7 5 0,0 0-13 0,7-4 10 16,-7 4 9-16,0 0-17 0,0 0 1 0,0 0 7 15,0 0 13-15,0 0-15 0,18 9 5 0,-18-9-13 16,6 8 26-16,-3-3 2 0,-3-5-5 15,7 12-7-15,-4-4-1 0,0-1-2 16,1 1-5-16,1 3 2 0,0-2 19 0,-1 2-16 16,1 0 17-16,1 0-6 0,0 0 1 15,0-1-7-15,0 1-5 0,0 1 0 0,0 0 31 16,-1-1-31-16,2 1 0 0,-2-2 0 16,1 1-1-16,0 1-1 0,0-3-3 0,-1 2 5 0,0-1-1 15,1 0-1-15,1 1-3 0,-1-2-1 0,0 1 1 16,0-1 21-16,-1-1-19 0,2 2 5 15,-3-4-15-15,1 1 1 0,0 0 1 0,0 0 11 16,-1 0-5-16,2-2 7 0,-1 2-14 0,0-2 29 16,-2 2-9-16,-3-7-16 0,8 10-2 0,-3-5-6 15,-5-5 1-15,8 10 2 0,-4-7-7 0,-4-3 14 16,5 8-14-16,-5-8 17 16,6 8-28-16,-6-8 21 0,5 5-5 0,-5-5 4 15,5 6-9-15,-5-6 7 0,4 5-15 0,-4-5-11 16,0 0 1-16,7 6-29 0,-7-6-20 0,0 0-10 15,0 0-49-15,0 0-21 0,0 0-81 16,0 0-93-16,0 0-135 0,4 2-358 0,-4-2 63 16,0 0 77-16,0 0 82 0,-21-10 52 0,12 7 53 15</inkml:trace>
  <inkml:trace contextRef="#ctx0" brushRef="#br0" timeOffset="5934.92">15856 7751 660 0,'-8'-1'292'0,"8"1"-24"0,-7-3-14 16,7 3-24-16,0 0 1 0,0 0-29 0,0 0-10 16,0 0-16-16,0 0-27 0,0 0-13 15,0 0-8-15,0 0-11 0,0 0-4 0,0 0-23 16,0 0-29-16,35-1-20 0,-24 1-23 0,2-2-44 15,-2 2-35-15,5 0-36 0,-2-2-75 16,1 1-53-16,1-1-431 0,-1 1 50 0,0-2 32 0,-2 0 88 16,0-2 46-1</inkml:trace>
  <inkml:trace contextRef="#ctx0" brushRef="#br0" timeOffset="7173.64">16220 7526 688 0,'0'0'266'0,"3"-9"0"16,-3 9-35-16,0 0 20 0,0 0-57 0,0 0 1 15,0 0-13-15,0 0-8 0,0 0-23 0,0 0 2 16,0 0-22-16,0 0 2 0,0 0-8 16,0 0-7-16,0 0-16 0,0 0 3 0,0 0-10 15,4 27 2-15,-4-19-10 0,1 1 0 16,0 0-20-16,1 1 12 0,-2 0-17 0,2 0 4 16,-1 1-12-16,0 0 7 0,0-1-4 15,2 3-6-15,-1-3 0 0,0-1-7 0,-1 2-6 16,1-2 3-16,0 0 0 0,-1-1-8 0,1 0-5 15,0 0-12-15,-2-8 22 0,1 15-20 0,0-8 3 16,-1-7-4-16,1 11 19 0,-1-11-13 16,0 10-10-16,0-10 5 0,0 0-5 0,0 13 2 15,0-13 1-15,-1 7 9 0,1-7-12 0,0 0 2 16,0 0-2-16,-4 7 20 0,4-7-25 0,0 0 0 16,0 0-3-16,0 0 26 0,0 0-26 15,0 0-5-15,0 0 7 0,-10-22-2 0,10 15-5 16,-2-1-10-16,2-2-5 0,2 0 23 0,-2 0-31 15,0-4-1-15,2 2 7 0,-1 0 4 16,1-3-5-16,0 3 8 0,1-4-6 16,-1 3-2-16,0 0-2 0,0-1 7 0,0 0 3 15,1 0 0-15,-3 0 7 0,3 1 6 16,-2 1-3-16,0-1 2 0,0 2-10 0,-1 1 6 16,1-1 10-16,-1 2-11 0,1-1 3 0,-1 1-8 15,2 0 6-15,-2 9-6 0,0-17 3 0,0 10 0 16,0 7-5-16,3-12 2 0,-3 12 5 0,1-11-2 15,1 5 3-15,-2 6 7 0,2-10-10 0,-2 10 5 16,2-10 7-16,-2 10-1 0,4-8-14 0,-4 8 36 16,6-6-31-16,-6 6 11 0,6-7-21 15,-6 7 16-15,7-6-3 0,-2 4 5 0,-5 2-10 16,14-6 10-16,-9 5 0 0,-5 1-18 16,14-3 8-16,-8 2 3 0,-6 1-3 0,16 0 10 15,-7-1-21-15,-9 1 19 0,19 0-11 16,-9 1 3-16,0-1-3 0,0 1 6 0,0 0-6 15,0 1 11-15,0-1-11 0,-1 2-2 0,1 0 0 16,0 0 12-16,0 1 6 0,-3-1-16 0,4 3 6 16,-4-1 12-16,0 1-5 15,0 1 5-15,-2-1-5 0,0 0 0 0,0 0 3 16,-2 0-3-16,-3-6 8 0,7 13-3 0,-6-7 0 16,-1-6 3-16,-1 13 8 0,1-13-19 0,-3 13 19 15,-1-6 9-15,-1 0-14 0,2-1-3 16,-4 2-16-16,-2 0 8 0,1-3 5 0,-1 1 8 15,0 1-10-15,3-2 5 0,-2-1-8 0,0 1-10 16,0 0 15-16,1-2-13 0,0 2 21 0,7-5 8 16,-12 6-13-16,7-4-13 0,5-2-13 0,-10 3 28 15,10-3-22-15,-7 4 7 0,7-4-8 16,0 0 8-16,-6 5 3 0,6-5 2 0,0 0-5 16,0 0 0-16,0 0-16 0,0 0 6 0,0 0-3 15,16 10 0-15,-16-10 6 0,15 2 20 16,-6 0-6-16,0 1-20 0,1-1 3 0,0 1 8 15,0 0 4-15,-1 1-9 0,3 0-4 16,-1 0 6-16,0 1 13 0,-1 1-13 0,-1-1-3 0,1 1 8 16,-1 1 0-16,0-2-2 0,0 1 12 15,-2 2-8-15,-1-3 1 0,1 1 17 16,0 2-12-16,0 0 5 0,-3 0-3 0,3-1 21 16,-2 1-24-16,-1-2 24 0,0 2-5 0,0-2-11 15,0 1-2-15,1 0 28 0,-3 2-21 0,-2-9-2 16,6 13-5-16,-3-6 18 0,-2 0-8 15,-1-7 15-15,2 11-2 0,-2-11 0 0,0 10 7 16,0-10 1-16,-1 11 5 0,1-11-6 0,-5 11-7 16,1-6 18-16,0 1-24 0,-1-2 11 0,-1 0 11 15,-1 2-35-15,-1-2 12 16,-1 2-1-16,0-3-18 0,-1 2 5 0,-2-1 11 16,1 0-3-16,0 0-3 0,-1-2-2 0,-1 3-5 15,1-4-10-15,2 2-24 0,-1-2-35 0,0 1-21 16,1-2-35-16,10 0-55 0,-20-2-43 15,10 1-250-15,1-2-431 0,0-1 105 0,-1-1 69 16,-2-1 65-16,2-1 63 0,0-1 72 0,-2-3 38 16</inkml:trace>
  <inkml:trace contextRef="#ctx0" brushRef="#br0" timeOffset="7801.96">17013 7299 1105 0,'10'-3'336'15,"-10"3"-24"-15,0 0-18 0,0 0-15 0,12 1-15 16,-12-1-29-16,0 0-4 0,10 4-21 0,-6-1-6 0,1 0-27 15,-1 2 5-15,2 0-26 0,-1-1-8 0,1 4-12 16,-1-1 13-16,2 1-24 0,0 0 8 16,-1 3-8-16,0-1-20 0,1 0 0 15,-2 2 8-15,1-1-5 0,-1 2-16 0,0 0 15 16,-1-1-17-16,1 1 4 0,-2 0-17 0,-1 1 5 0,1 0-10 16,0-1-6-16,-1 1-12 0,-1 1 15 15,0 0-1-15,0-3 5 0,-1 3-6 16,0-1-11-16,0 1 8 0,0-1-10 0,-1 0-1 15,0 2-1-15,0-3 19 0,-1 2 1 0,-1-1-3 16,1 1-5-16,-1-2 3 0,0 1-11 0,-1-1 3 16,1 0-23-16,0 2 12 15,-2-3 14-15,1 0-16 0,0-1 0 0,0 0 0 16,1 1-3-16,-2-2 3 0,0 1-22 0,0-3 11 16,0 3-4-16,-3-1 7 0,2-2-9 0,-1 0-4 15,-1 1-45-15,-1-2-42 0,1 0-48 0,0 0-43 16,-1-2-78-16,0-2-84 0,4 1-238 15,-5-1-460-15,1-1 97 0,9-2 96 0,-18 2 65 16,7-3 80-16,1-1 83 0,0 0 60 0,0-1 35 16</inkml:trace>
  <inkml:trace contextRef="#ctx0" brushRef="#br0" timeOffset="9100.15">17880 7735 529 0,'9'0'180'0,"-9"0"-4"0,7-2-15 16,-7 2 16-16,0 0-21 0,8 0 0 15,-8 0-12-15,0 0 4 0,0 0-5 0,8 0 24 16,-8 0-24-16,0 0-7 0,0 0-18 16,0 0 22-16,0 0-37 0,0 0 15 0,0 0-37 15,0 0 22-15,0 0-26 0,0 0 12 0,0 0-25 16,0 0 0-16,-28-2-10 0,28 2 0 0,-13 0-6 15,13 0 11-15,-15 0-13 0,6 0-12 16,9 0-9-16,-18-1 19 0,9 1-11 0,-1 0-13 16,10 0 1-16,-16-2 4 0,8 1 6 0,8 1-13 15,-15-1 0-15,8-1 0 0,7 2 0 0,-15-3-8 16,10 2-20-16,5 1 18 0,-10-3 7 16,10 3-18-16,-9-4-7 0,9 4 8 15,-7-4 2-15,7 4 0 0,-6-3-23 0,6 3-13 16,0 0 8-16,-7-5-1 0,7 5-6 0,0 0-6 15,0 0 0-15,-2-6 5 0,2 6-5 0,0 0 13 16,0 0-3-16,0 0 8 0,0 0-5 16,0 0 5-16,0 0-8 0,0 0 16 0,7-12-16 15,-7 12 13-15,0 0-8 0,0 0 24 16,3-7-19-16,-3 7 9 0,0 0-14 0,0 0 21 16,4-8-26-16,-4 8 13 0,0 0 0 0,6-7 13 15,-4 4-18-15,-2 3 15 0,3-5-4 16,-3 5 4-16,6-7 5 0,-3 5 3 0,1-3-15 15,0 3 7-15,-1-3 1 0,0 2 2 0,2-2 5 16,-2 1 2-16,0 1-2 0,2-1-2 0,-1 0-14 16,-1 0 19-16,-3 4 33 0,6-5-31 15,-2 2-3-15,-4 3 19 0,6-5-8 0,-6 5-3 16,5-4 8-16,-5 4 2 0,5-2 3 0,-5 2 8 16,0 0 0-16,7-3-3 0,-7 3 5 0,0 0 6 15,6-1-6-15,-6 1 26 0,0 0 28 16,0 0-34-16,0 0-9 0,0 0 7 0,8 11 5 15,-8-11 11-15,0 0-16 0,2 11 8 16,-2-11 3-16,-2 11 2 0,2-11-13 0,2 15 5 16,-2-8 11-16,0 2-26 0,0 1-1 15,0-1-1-15,0 1 22 0,2 1-4 16,-1-2-11-16,-1 2-5 0,1 0 15 0,-1-1 0 16,0 1-20-16,1-2 3 0,0 2 14 0,0-1-22 0,-1 0 5 15,1-1 2-15,1 0-12 0,-2 0-1 0,0-9 9 16,0 14-14-16,1-7 6 0,0 0-8 15,-1-7 20-15,0 11-15 0,0-11 5 0,1 11-23 16,-1-11 8-16,0 0-28 0,1 12-11 0,-1-12-20 16,1 4-38-16,-1-4-8 0,3 4-62 0,-3-4-110 15,0 0-483-15,0 0-39 0,0 0 97 16,0 0 47-16,0 0 69 0,7-18 58 16,-6 10 62-16</inkml:trace>
  <inkml:trace contextRef="#ctx0" brushRef="#br0" timeOffset="10925.62">18779 7420 378 0,'0'0'131'16,"0"0"7"-16,0 0-18 0,0 0 6 16,0 0-3-16,0 0-8 0,0 0 3 0,0 0 10 0,0 0-13 15,0 0 5-15,0 0-30 0,0 0 4 16,0 0-9-16,0 0 12 0,0 0-28 0,0 0 16 15,0 0-14-15,0 0-1 0,0 0-32 0,0 0 31 16,0 0-18-16,0 0 16 0,0 0-24 0,-20-11 14 16,20 11 4-16,0 0-7 0,0 0 0 15,-14 0-11-15,14 0 11 0,-8 0-3 0,8 0-2 16,0 0-6-16,-16 0 8 0,16 0-12 16,-11 3-1-16,11-3 3 0,-13 1-18 0,6 0 5 15,7-1 3-15,-13 5-11 0,8-4 14 16,-3 2-6-16,8-3-3 0,-13 4 37 0,13-4-39 15,-10 4-8-15,5-2 1 0,5-2 9 0,-11 5-14 16,6-3 14-16,5-2-4 0,-10 4 7 0,3 1-3 16,7-5 6-16,-11 6 5 0,5-3 7 15,0 1-22-15,6-4 4 0,-11 7-1 16,7-3-7-16,-2 0 12 0,6-4-6 0,-8 9-8 16,3-6-2-16,5-3 5 0,-8 9 5 0,4-5-8 15,0 2 3-15,4-6-5 0,-7 9 0 0,4-4 25 16,3-5-30-16,-7 10 7 0,7-10 11 15,-5 8-16-15,2-3 10 0,3-5-2 0,-5 10-7 16,5-10 1-16,-4 8 11 0,4-8-12 0,-4 10-1 16,4-10 5-16,-3 7 1 0,3-7-9 0,-2 8 26 15,2-8-27-15,-2 10 17 0,2-10-21 16,0 7 21-16,0-7-20 0,-3 8 7 0,3-8 11 16,0 0-4-16,0 13-6 0,0-13-6 0,0 8-5 15,0-8 20-15,0 0-20 0,3 12 11 0,-3-12-9 16,0 9-10-16,0-9 6 15,0 0 4-15,2 10 9 0,-2-10-1 0,2 8-5 16,-2-8 3-16,3 7 10 0,-3-7-8 0,3 8-5 16,-3-8-2-16,4 7-1 0,-4-7-10 0,6 7 8 15,-6-7 0-15,5 7 11 0,-5-7-14 16,6 7-2-16,-6-7 10 0,7 7-5 0,-7-7 5 16,6 5-7-16,-6-5 2 0,7 5 7 0,-7-5-2 15,8 6 1-15,-8-6 4 0,5 4-10 0,-5-4-3 16,7 4 6-16,-7-4 17 0,6 4-17 15,-6-4 2-15,0 0 3 0,10 6-6 0,-10-6 1 16,7 3-3-16,-7-3 15 0,7 3 3 0,-7-3-15 16,6 5 2-16,-6-5-10 0,9 3 17 0,-9-3-7 15,7 3 13-15,-7-3-5 0,0 0-10 16,10 4-3-16,-10-4-3 0,7 3 3 16,-7-3 5-16,0 0-15 0,9 4 10 0,-9-4 0 15,0 0 3-15,7 4-3 0,-7-4 0 0,0 0 7 16,10 5-7-16,-10-5-2 0,0 0-1 0,7 4 16 15,-7-4-16-15,0 0-14 0,8 2 27 16,-8-2-3-16,0 0 6 0,0 0-10 0,10 3 10 16,-10-3-13-16,0 0 0 0,9 2 7 15,-9-2 4-15,0 0-9 0,0 0 3 0,9 2-5 16,-9-2 16-16,0 0-19 0,0 0-5 16,0 0 11-16,11 1-3 0,-11-1 2 0,0 0-4 15,0 0-1-15,8 3 8 0,-8-3 11 0,0 0-1 16,0 0-10-16,10 0-12 0,-10 0 9 0,0 0-4 15,0 0 12-15,0 0-2 0,0 0-14 16,14-1 1-16,-14 1 16 0,0 0-19 0,0 0 13 16,9-2-2-16,-9 2-3 0,0 0 0 0,0 0 2 15,0 0 1-15,0 0-8 0,12 0 10 0,-12 0-5 16,0 0 30-16,0 0-22 0,0 0 2 16,0 0-5-16,0 0 1 0,10 0-4 0,-10 0 6 15,0 0-18-15,0 0-19 0,0 0-4 0,11-2-18 16,-11 2-28-16,0 0-26 0,7-3-46 0,-7 3-54 15,0 0-90-15,8-4-122 16,-8 4-320-16,0 0 48 0,0 0 85 0,0 0 49 16,0 0 51-16</inkml:trace>
  <inkml:trace contextRef="#ctx0" brushRef="#br0" timeOffset="11906.55">18025 7430 780 0,'0'0'282'0,"0"0"-13"0,4-6-26 0,-4 6-15 16,0 0-6-16,0 0-37 0,0 0-4 0,0 0-14 16,0 0-1-16,0 0-15 0,0 0 10 15,0 0-28-15,0 0 11 0,0 0-27 0,0 0 6 16,0 0 0-16,0 0-5 0,12 9-18 0,-12-9 5 16,4 7-16-16,-4-7 6 0,3 9-3 15,-3-9-2-15,5 9-13 0,-4-4-11 0,-1-5 26 16,5 12-28-16,-3-5-13 15,-2-7 1-15,4 14 4 0,-2-7 18 0,0 1-35 0,0 0-4 16,-2-8 11-16,4 16 13 0,-2-8-20 0,0 0 2 16,-1 2-5-16,3-2 10 0,-1 0-23 15,-2 1 23-15,1-1-13 0,0 2-10 16,1-1 10-16,-1 1-5 0,0 1-2 0,1-3-8 16,-1 2-5-16,-1 1 2 0,1-3 11 0,1 1-19 15,-3 1 14-15,2-1 2 0,-1-2-5 0,-1-7-26 16,4 17 34-16,-1-9-16 0,-2 0-2 15,1-1 12-15,-2-7-22 0,4 13 22 0,-2-7-10 16,2 0-7-16,-4-6 10 0,3 10-11 0,-3-10-2 16,3 8 13-16,-3-8-5 0,4 9-6 0,-4-9-2 15,3 6 21-15,-3-6-14 0,0 0-4 16,5 7 5-16,-5-7 7 0,0 0-33 0,0 0-18 16,0 0-12-16,0 0-27 0,7 3-17 0,-7-3-38 15,0 0-26-15,0 0-65 0,0 0-81 0,3-18-110 16,-3 18-391-16,-2-12 50 0,2 12 62 15,-2-16 61-15,-1 7 70 0,0 0 63 0</inkml:trace>
  <inkml:trace contextRef="#ctx0" brushRef="#br0" timeOffset="12874.22">18141 7448 598 0,'2'-5'246'0,"-2"5"-21"0,0 0-2 0,5-7-8 16,-5 7-18-16,5-5 0 0,-5 5-20 0,0 0-3 15,8-7-33-15,-8 7 5 0,6-4-13 16,-6 4-3-16,8-6-7 0,-8 6-5 0,7-3-5 16,-7 3-1-16,7-5-17 0,-7 5-8 15,9-3 10-15,-9 3 3 0,9-4-23 0,-9 4-11 16,9-3 19-16,-9 3-3 0,9-2-18 16,-9 2-10-16,9-1 7 0,-9 1-15 0,0 0 13 15,13-1-13-15,-13 1-3 0,0 0 19 0,14 1-36 16,-14-1 25-16,0 0-28 0,11 3 5 0,-11-3 3 15,7 4 12-15,-7-4-25 0,8 5 10 16,-8-5-18-16,8 7 31 0,-8-7-2 0,7 5-19 16,-3-1 3-16,-4-4 3 0,6 9-18 0,-2-6 17 15,-4-3 3-15,7 9-5 0,-4-4-2 0,-3-5 10 16,5 10-1-16,-5-10-9 0,6 8-1 16,-3-3 3-16,-3-5-7 0,1 9-6 0,-1-9-8 15,5 9 29-15,-5-9-15 0,2 10 1 0,-2-10 4 16,3 8-3-16,-3-8 10 0,2 9-5 0,-2-9-15 15,1 10 25-15,-1-10-20 16,2 8 0-16,-2-8-13 0,1 9 7 0,-1-9 3 16,0 0 1-16,1 11 4 0,-1-11-10 15,2 9 5-15,-2-9-10 0,0 0 11 0,1 11-9 16,-1-11 1-16,0 0 17 0,0 10-2 16,0-10-23-16,0 0 13 0,0 10-18 0,0-10 12 0,0 0 8 15,0 11-2-15,0-11-13 0,0 0 5 0,-1 9-13 16,1-9 18-16,0 0-18 0,-2 9 21 0,2-9 7 15,0 0-15-15,-1 9 21 0,1-9-21 16,0 0 0-16,-1 8 8 0,1-8 7 0,0 0-20 16,-2 9 15-16,2-9-10 0,0 0 5 0,-3 7 3 15,3-7 2-15,0 0-2 0,-5 8 5 16,5-8-6-16,-3 4-12 0,3-4 26 16,0 0-1-16,-6 7-5 0,6-7-12 0,0 0 7 15,-6 6-10-15,6-6 5 0,0 0 6 0,-4 7-9 16,4-7-10-16,0 0 6 0,-6 6 20 0,6-6-16 15,-4 5 4-15,4-5-14 0,0 0 16 16,-5 6-3-16,5-6-8 0,0 0-2 16,-6 5 23-16,6-5-21 0,0 0-2 0,-5 5 23 15,5-5-28-15,0 0 7 0,-6 7 31 0,6-7-20 16,0 0-8-16,-7 6-2 0,7-6-16 0,0 0 20 16,-4 6-4-16,4-6-9 0,0 0-4 15,-5 6 20-15,5-6-7 0,0 0 9 0,-7 5 14 16,7-5-24-16,0 0 8 0,-4 6 0 0,4-6 8 15,0 0-5-15,-4 5-11 0,4-5-4 0,0 0 20 16,-7 6-13-16,7-6 0 0,0 0 0 16,-6 5 10-16,6-5-5 0,-7 3-20 0,7-3-26 15,-9 3 0-15,9-3-26 0,-10 3-25 0,10-3-41 16,-13 3-44-16,6-2-97 0,7-1-53 0,-15 0-88 16,7 0-381-16,8 0 74 0,-20 0 51 15,11-2 88-15,-3 2 53 0,4-3 36 0</inkml:trace>
  <inkml:trace contextRef="#ctx0" brushRef="#br0" timeOffset="13654.01">18029 7245 622 0,'0'0'212'16,"0"0"-10"-16,0 0-10 0,0 0-15 0,0 0-1 16,0 0 1-16,0 0-18 0,12-3-8 15,-12 3-3-15,16-2-10 0,-8 0-7 0,2 2-13 16,2-2-13-16,-2 0-3 0,1 0 0 0,1 2-22 16,1-3 4-16,-1 1-2 0,0 0 26 0,-2 0-44 15,2 1-5-15,-3-2-8 0,1 3 18 16,0-2-26-16,-1 1-7 0,0-1 3 0,-9 2-4 15,16-1-4-15,-10-1 2 0,-6 2 3 0,14-1-10 16,-14 1-6-16,14-2 11 0,-6 2-21 16,-8 0 16-16,13 0-6 0,-13 0-4 15,14-1 20-15,-14 1-8 0,12-1-8 16,-12 1-7-16,13-1 18 0,-13 1-21 0,11 0 5 16,-11 0 1-16,10 0 12 0,-10 0-15 0,0 0-1 0,12 0 14 15,-12 0-3-15,0 0 3 0,0 0 4 16,13 0-14-16,-13 0 2 0,0 0 17 0,0 0-19 15,0 0 4-15,0 0-9 0,0 0 1 0,0 0-1 16,0 0 9-16,0 0-12 0,0 0 20 0,0 0-28 16,0 0 18-16,0 0-5 0,0 0-11 0,-35 5 11 15,28-4 18-15,7-1-31 0,-17 0-3 16,7 2 3-16,3-2-2 0,-3 1 9 16,10-1-12-16,-17 3-18 0,9-2 5 0,-1 0-18 15,9-1-28-15,-16 3-48 0,9-3-67 0,7 0-93 16,-16 3-201-16,10-2-262 0,6-1 67 15,-14 0 64-15,14 0 56 0,-18-2 64 0</inkml:trace>
  <inkml:trace contextRef="#ctx0" brushRef="#br0" timeOffset="14885.94">19504 7318 565 0,'0'0'195'0,"0"0"4"0,0 0-19 0,0 0-1 16,0 0-10-16,0 0-8 0,0 0-13 15,0 0-2-15,0 0-15 0,0 0-13 0,0 0 7 16,0 0-5-16,0 0 6 0,0 0-21 16,0 0-3-16,0 0 3 0,0 0-5 0,0 0 7 15,-24 14-17-15,21-9-6 0,3-5 11 16,-9 8-3-16,5-4-20 0,-2 2-8 0,1 0 2 15,-1 0-9-15,0 1 4 0,-2 1-7 0,0-2 2 16,1 3-4-16,0 0-1 0,-1-1 10 0,0 2-15 16,1-1 0-16,0 2-2 0,-2-1 20 15,3 1-31-15,-1-1 3 0,2 1 0 16,-3-1-3-16,2 2 3 0,2-1-3 0,0 2 23 16,-2-2-17-16,2 2 2 0,0-2-3 0,-1 0 1 15,4 2-4-15,-3 0-4 0,2 0 10 0,-1 0 8 16,0-1-21-16,3 2 0 0,-2-1 3 15,2 0-11-15,0-1-4 0,2 1 1 0,-2 0-1 16,2 0-6-16,1 0 11 0,-1-1-11 0,1 0 13 16,0 0-15-16,2 0 12 0,0-1-2 0,1-1 10 15,-1 0-20-15,0 1 2 0,3-2-5 16,-1 1 3-16,3-2-29 0,-2 0-32 0,1 1-17 16,1-3-63-16,0 1-79 0,-2 0-190 0,3-3-417 15,-3-1 87-15,-1 0 54 0,-7-3 58 0,8 3 111 16,-8-3-3-16</inkml:trace>
  <inkml:trace contextRef="#ctx0" brushRef="#br0" timeOffset="15554.87">19608 7867 719 0,'8'0'269'0,"-8"0"12"0,0 0-25 15,0 0 0-15,0 0-15 0,0 0-3 16,0 0-26-16,6-7-5 0,-6 7-17 0,0 0-11 16,3-8 0-16,-3 8-20 0,3-9-11 0,-3 9-14 15,4-11 1-15,-2 3-25 0,1 0 16 16,-2-2-32-16,3-1-1 0,-1 0-14 0,1-2 3 15,1 0-8-15,-2-2-7 0,4 0-16 0,-2-1 3 16,0 0-1-16,2 0-12 0,0-1 3 0,-3 2-3 16,2-1-11-16,2 2 4 0,-3-2 17 15,2 2-13-15,-2 1-15 0,0 2 11 16,-2-1 7-16,3 0-6 0,-2 2-12 0,0-1 16 16,2 3-1-16,-2-2-20 0,-1 3 18 0,2 0-31 15,-1-1 26-15,0 2-16 0,-1 1 8 0,0-2-10 16,-3 7 13-16,5-9-24 0,-5 9 8 15,5-8-10-15,-5 8 6 0,5-6 14 0,-5 6-10 16,5-3-2-16,-5 3-3 0,0 0 0 0,0 0 3 16,9-2 10-16,-9 2 2 0,0 0-17 0,0 0 4 15,10 10 1-15,-10-10 23 0,6 8-13 16,-2-2 0-16,0 0 7 0,0 1 3 0,-1 1-20 16,2 1 18-16,-1 0-8 0,-1 2 0 0,2 0 5 15,0 0 0-15,-1 2-5 0,-1 0-1 0,0-1-6 16,3 3-6-16,-2 0 15 0,0 1-17 15,1-1 15-15,-1-1-11 0,-1-1-1 0,0 0 12 16,2 1-11-16,0-2-4 0,-1 0 15 16,-1 1-6-16,0-2-4 0,2 0-5 15,0-1 12-15,1 1 8 0,-3-2-9 0,0 0-10 16,1-2 6-16,-1 1 11 0,2-1-19 0,-2-1 14 16,1 0-19-16,-4-6-10 0,8 11-15 0,-4-6-14 15,-4-5 2-15,6 7-19 0,-6-7-35 0,5 4 9 16,-5-4-38-16,0 0-33 0,0 0-49 0,7 3-40 15,-7-3-124-15,0 0-81 0,0 0-321 16,0 0 34-16,0 0 69 0,0 0 82 0,-12-19 43 16,4 13 54-16</inkml:trace>
  <inkml:trace contextRef="#ctx0" brushRef="#br0" timeOffset="15751.98">19767 7688 622 0,'0'0'215'16,"0"0"-39"-16,0 0 11 0,0 0-26 0,0 0-5 16,0 0-28-16,0 0-18 0,20-6-20 15,-20 6 0-15,15 0-16 0,-5 0 5 0,2 0-17 16,0 0-32-16,1 0-7 0,3-2-35 0,-2 1-17 16,0-1-68-16,1 0-46 0,-3 2-67 15,2-1-340-15,-1-2 25 0,-3 1 59 0</inkml:trace>
  <inkml:trace contextRef="#ctx0" brushRef="#br0" timeOffset="16266.11">20152 7388 683 0,'0'0'264'0,"0"0"-14"15,-1-8-1-15,1 8-24 0,0 0-36 0,0 0 3 16,-2-7-10-16,2 7 0 0,0 0-16 16,0 0-10-16,0 0-7 0,0 0-8 0,0 0-13 15,0 0 5-15,0 0-21 0,0 0 14 0,0 0-21 16,0 0-11-16,0 0-7 0,23 10 26 0,-17-5-31 15,-2 0-3-15,3 3-12 0,-1-2 12 0,1 4-20 16,-1-2 0-16,2 2 13 0,-1-1-13 0,2 1 5 16,-1 1-16-16,0 2 14 0,-1-3-6 15,2 3-13-15,-3-1 9 0,1 1-17 0,0 1 14 16,0 0 2-16,1 1-15 0,-5-2 8 16,1-1-6-16,3 4 8 0,-4-3 0 0,0 1-10 15,-1-1 13-15,0 0-14 0,1 1 19 16,-1-1-10-16,0 1-6 0,-2-2-2 0,0 0 2 15,0 1-9-15,1 0 4 0,-2-2-10 0,0 3 5 16,-2-2 5-16,1 0-5 0,-1-1 11 0,1 0-19 16,-1 0 11-16,0-2-18 0,-1 2 35 15,-1-1-40-15,1-2 13 0,-2 1-2 16,1 0-19-16,-2-1-32 0,2 0-35 0,-2-1-53 16,1-2-44-16,-1 0-79 0,2 0-272 0,0-1-350 15,5-4 74-15,-10 1 82 0,10-1 59 0,0 0 133 16,0 0-5-16,-6-10 51 0</inkml:trace>
  <inkml:trace contextRef="#ctx0" brushRef="#br0" timeOffset="17110.27">21108 7795 796 0,'0'0'296'0,"5"-4"-24"0,-5 4 4 16,0 0-43-16,0 0 5 0,0 0-25 16,0 0 22-16,0 0-40 0,-18-4-16 0,18 4-5 15,-13-2-3-15,13 2-25 0,-15-1-7 16,5 1-27-16,1 0 11 0,-1-2-31 0,-2 2-2 15,2-1-11-15,-1 1 3 0,1-1-15 0,-2 1-1 16,1-2-15-16,0 2 8 0,0-1-13 0,2 0-7 16,-1-1-6-16,10 2 34 0,-17-3-39 15,10 1 23-15,7 2-31 0,-10-4 9 16,4 2-19-16,6 2-3 0,-9-4-9 0,9 4 30 16,-7-5-43-16,7 5-6 0,-4-5-4 0,4 5 37 15,-3-7-27-15,3 7 2 0,0 0-12 0,2-10 4 16,-2 10-4-16,0 0 12 0,5-9-3 15,-5 9-9-15,2-9 2 0,-2 9 2 0,8-5 3 16,-8 5 6-16,6-7 1 0,-6 7 9 0,8-7-14 16,-4 5 1-16,-4 2 13 0,10-7-4 0,-6 3-1 15,-4 4 20-15,9-7 22 0,-9 7-14 16,7-6-8-16,-4 3 5 0,-3 3 15 0,8-5 3 16,-8 5 17-16,5-6-14 0,-5 6 12 0,5-6 5 15,-5 6-15-15,0 0 8 0,5-5-21 0,-5 5 13 16,0 0-10-16,0 0-3 0,0 0 15 15,0 0-7-15,0 0 3 0,0 0 9 0,0 0 24 16,0 0-8-16,12 12 8 0,-12-12-16 16,1 11 18-16,-1-3 0 0,0 2-17 0,0-1 17 15,-1 2-2-15,1-2 7 0,-1 3-18 0,0 1-12 16,-2-1 19-16,1 0-11 16,2 2-10-16,-1-2 1 0,0 0 3 0,-1 1-7 0,1-2 10 15,0 0-11-15,-1-1 11 0,2 0-13 0,-2-2 2 16,2 2-2-16,0-1-10 0,-2-1 7 0,2-8-17 15,-1 16-3-15,1-10 5 0,0-6 10 16,0 11-5-16,0-11-17 0,1 10 12 0,-1-10-31 16,2 10-41-16,-2-10-20 0,4 8-31 0,-4-8-40 15,2 6-68-15,-2-6-178 0,4 7-574 0,-4-7 84 16,0 0 88-16,0 0 64 0,0 0 102 16,0 0 46-16,0 0 59 0,-3-28 2 15</inkml:trace>
  <inkml:trace contextRef="#ctx0" brushRef="#br0" timeOffset="18070.64">21554 7374 798 0,'0'0'315'0,"0"0"-13"15,0 0-31-15,0 0-30 0,0 0-3 0,0 0-33 16,0 0 10-16,0 0-33 0,0 0-14 16,0 0-17-16,0 0 21 0,0 0-39 0,0 0 13 15,13 14-31-15,-11-8 18 0,1 1-25 0,0 1-8 16,0 0-1-16,1 3-6 0,-3 0-4 0,1 0 1 16,1 2 2-16,-1 0-13 0,0 0-2 15,1 1-8-15,-1 2-7 0,-1-2-1 0,1 1-10 16,-2 1 8-16,1 0 3 0,0-2-32 15,-1 2 9-15,3-2 7 0,-3 0-3 0,1 0-2 16,-1-1-10-16,0 1-8 0,2-5 15 16,-2 2-17-16,0-1 4 0,0-2 4 15,2 1 1-15,-2-9-9 0,1 15-1 0,-1-15 11 16,2 11-16-16,-2-11-2 0,0 11 5 0,0-11 0 16,0 8 2-16,0-8 1 0,0 0-11 0,2 11 11 15,-2-11-11-15,0 0-20 0,0 0-13 0,0 0-6 16,1 7-37-16,-1-7-3 0,0 0-31 0,0 0 3 15,0 0-42-15,0 0 1 0,0 0-74 0,3-31-72 16,-3 23-54-16,-1-1-28 0,1-1-387 0,-2-2 42 16,2-2 71-16,-1 1 56 15,1 0 64-15,-2-1 55 0</inkml:trace>
  <inkml:trace contextRef="#ctx0" brushRef="#br0" timeOffset="18590.24">21675 7388 586 0,'3'-4'217'0,"-3"4"-25"15,7-5 10-15,-7 5-22 0,5-6-1 16,-5 6-18-16,5-6 0 0,-5 6-12 0,7-6-16 16,-7 6 3-16,7-3-29 0,-7 3 8 0,9-5 3 15,-9 5-8-15,10-3-8 0,-10 3-7 0,11-2 0 16,-4-1-6-16,-7 3-2 0,16-1 8 15,-8-1-18-15,-8 2-5 0,17-1-11 0,-9 1 6 16,-8 0-6-16,16 1 11 0,-7-1-19 0,-9 0 11 16,18 3-12-16,-9-2 1 0,-2 1 4 0,3 1 9 15,0 1-12-15,-2-2-10 0,-1 2 12 16,3 0 0-16,0 2-15 0,-1-1-5 0,1 1 0 16,-2 0 10-16,0 2-13 0,0-1 6 0,-1 1 2 15,1-2-3-15,-1 1 0 0,-1 2-4 0,-1-3-6 16,1 3-3-16,-2-2-9 15,1 0 9-15,0 1 3 0,-2 0-2 0,0 1 5 16,1-2-3-16,-3 0 3 0,1 0-3 0,-1 2-3 16,-1-9 1-16,1 16 12 0,-2-7-17 0,0-1 7 15,-1 1 3-15,1-1-6 0,-3 0-4 16,0 2 10-16,-2-1-1 0,2 1-2 0,-2-3 6 16,0 1-9-16,-1 1 21 0,-1 0-28 15,0-1 0-15,0 0-8 0,0 0 11 0,-1-2-11 0,-2 1-5 16,1-1 3-16,0 1 2 0,-1-1-5 15,-1-1-10-15,3 0-23 0,-4-1-5 0,0 1-16 16,1-3-17-16,-1 1-19 0,3 0-40 0,-2 0-34 16,2-3-46-16,1 1-89 0,-1 1-93 0,10-2-406 15,-15 0 48-15,15 0 97 0,-11-3 57 16,6-1 61-16,1-1 49 0</inkml:trace>
  <inkml:trace contextRef="#ctx0" brushRef="#br0" timeOffset="19206.78">22507 7379 785 0,'0'0'272'0,"0"0"-14"0,4-5-4 0,-4 5-16 16,0 0-11-16,0 0-27 0,0 0-5 0,0 0-16 15,0 0-13-15,-16-6 3 0,16 6-5 16,0 0-31-16,-16 1 10 0,16-1-2 16,-12 0 3-16,12 0-29 0,-16 4 23 0,7-1-31 15,0 0-4-15,-1 0-8 0,-2 0 4 0,0 2-6 16,0 0 1-16,0 2-14 0,1-2 17 0,-1 2-25 16,1 0-1-16,1 2 14 0,0-1-11 15,1 1 0-15,-2 1-7 0,3 0-11 0,0-1 8 16,2 1-13-16,-1-1-5 0,2 2-10 0,-1-2 2 15,1 1-4-15,0 1 30 0,1 0-16 0,1-2-9 16,0 2-6-16,1-2-5 0,0 3 5 16,-1-3-2-16,3 1 5 0,-1 0-21 0,2-1-2 15,1 1 31-15,-1-1-19 0,1 1-14 0,1 0 17 16,1-1-13-16,1 1 0 0,1-2 7 16,1 0 18-16,1-1-17 0,0 0-5 15,1 0-13-15,1-1 12 0,1 0-1 0,2-1-1 16,-2-2-3-16,3 0 12 0,2 0-6 0,-2-3-33 15,3 2-12-15,-1-2-20 0,2-2-33 16,2-1-22-16,0 0-13 0,-1-2-41 0,1 0-80 16,-2-3-117-16,3-1-507 0,-2-2 48 15,-2 0 80-15,-2 1 82 0,-2-3 49 16,2-1 71-16,-4 0 23 0</inkml:trace>
  <inkml:trace contextRef="#ctx0" brushRef="#br0" timeOffset="19685.93">22211 7163 957 0,'0'0'335'0,"0"0"-33"0,0 0-18 0,0 0-10 15,0 0-33-15,22 2-6 0,-22-2-4 16,15 2-39-16,-6-1-11 0,3-1-9 0,0-1-11 15,0 1-18-15,4 0-17 0,-1-2-24 0,1 2 13 16,0 0-27-16,-1 0 1 0,-1-2-12 0,-1 2 2 16,-1-1-25-16,1 0 5 0,-3 0-10 0,1 0 9 15,-1 0-9-15,-3 1-11 0,1 0 3 16,-2-1-15-16,-6 1 12 0,13 0-17 16,-13 0 12-16,9-2-5 0,-9 2-10 0,9 2 8 15,-9-2-3-15,0 0 0 0,0 0-13 0,0 0 18 16,0 0-23-16,0 0-5 0,0 0-28 0,0 0-10 15,0 0-49-15,-31 0-87 0,23 1-90 16,8-1-220-16,-16 4-312 0,9-3 90 0,7-1 66 16,-15 4 43-16,9-3 91 0,6-1 32 15</inkml:trace>
  <inkml:trace contextRef="#ctx0" brushRef="#br0" timeOffset="20684.03">23110 7273 463 0,'0'0'199'0,"0"0"-12"0,2-10 0 16,-2 10-23-16,0 0 0 0,0 0-8 0,0 0 3 15,0 0-19-15,0 0 6 0,0 0-25 16,0 0 22-16,0 0-25 0,0 0 23 0,0 0-13 16,0 0-11-16,0 0-2 0,0 0-5 0,0 0 8 15,0 0 8-15,0 0-34 0,0 0 10 0,0 0-12 16,0 0 7-16,0 0 0 0,0 0-28 16,0 0 18-16,-19 13-2 0,19-13-16 0,-6 7 0 15,4-2 3-15,2-5-3 0,-8 10-13 0,5-4-2 16,-2-1-5-16,0 1 30 0,2 0-33 0,-1 2 5 15,1-1-15-15,-2-1 5 16,2 2 8-16,-1 0-3 0,1 0-8 0,-2 0 21 16,2 0-23-16,1 0-5 0,-1 1-13 0,0-1 15 15,0-1 5-15,1 2-7 0,-1 0-3 16,0-1 8-16,1 1-8 0,1-1-2 0,-1 0-6 0,0 0 8 16,2-8 11-16,-3 16-6 0,2-7-2 15,0-1-1-15,0 1 4 0,1 1-6 0,-1-1 0 16,1 0-5-16,0 2 5 0,0-1 11 0,0 0-24 15,0 1 5-15,1-2-4 0,0 1-1 0,0 1 21 16,0 1-10-16,2-2-16 0,-1 1-5 16,0 1 13-16,1-1-8 0,1 0-5 15,0-1 0-15,-1 0 13 0,0 0-18 0,2-1 13 0,1 1-8 16,-2-1 8-16,2 1-11 0,-1-2-4 0,1 2 10 16,0-2-3-16,0 0 2 15,2 0-4-15,-1-1-6 0,0 1-20 0,2-1-7 16,0 0-34-16,0-1-18 0,1 0-39 0,0 1-35 15,1-3-97-15,-1 2-139 0,2-2-460 0,-2-2 74 16,0-1 56-16,1-1 105 0,-11 0 54 16,20-1 25-16,-10-2 67 0</inkml:trace>
  <inkml:trace contextRef="#ctx0" brushRef="#br0" timeOffset="21783.01">23436 7554 885 0,'0'-11'312'0,"0"11"-15"0,0-7-18 16,0 7-7-16,0 0-21 0,0-10-8 0,0 10-5 15,0 0-28-15,0 0-26 0,0-10-23 0,0 10-10 16,0 0-10-16,0 0-13 0,0 0-3 15,0 0 1-15,0 0-11 0,0 0 0 16,0 0-28-16,0 0 8 0,0 0-5 0,0 0-6 0,-3 30-2 16,3-20 0-16,0 0-16 0,0 4 16 15,-2-3-28-15,1 3 7 0,1 0 6 16,-1 1-23-16,0-4 9 0,-1 4-4 16,2-2-3-16,0 0-5 0,0-2-5 0,0 1 5 0,0-1 0 15,0-1-21-15,0-1 16 0,0 1-23 0,0-1 15 16,0-9-15-16,-1 15 33 0,1-8-33 15,0-7 12-15,0 11-12 0,0-11 0 0,0 10 5 16,0-10-16-16,0 9 19 0,0-9-3 0,0 0 0 16,0 9-3-16,0-9-2 0,0 0 23 15,0 0-11-15,0 0-9 0,3 8 14 0,-3-8-4 16,0 0-3-16,0 0-10 0,0 0 16 0,0 0-25 16,0 0-8-16,8-25-7 0,-6 18 11 15,0-3-22-15,-1 1 0 0,2-2 4 0,-1 0-11 16,0-3 10-16,0 1-5 0,0 0-4 0,0 1 10 15,1-2-5-15,-2 1 6 0,1 1 9 16,-1-1 8-16,2 0-13 0,-3 1-7 0,3 0 12 16,-1-1-13-16,0 2 1 0,-1 0 7 15,2 0 8-15,0 1-5 0,0 0 0 0,1 0 10 16,-2 2-13-16,3-2 0 0,-2 2 3 16,0-1 7-16,1 2-2 0,1-1 0 0,-2 2-5 15,0-2 2-15,0 3 8 0,2-2-8 0,-5 7 1 16,7-11-6-16,-5 7 5 0,-2 4 8 0,9-10 0 15,-5 7-10-15,-4 3 15 0,8-6-5 16,-1 3-8-16,-7 3-2 0,12-4 18 0,-7 1-18 16,-5 3 10-16,13-1-13 0,-13 1 23 0,14-2-20 15,-14 2 5-15,17 2-6 0,-8-1 9 0,1 1-1 16,-1-1-10-16,1 2-10 0,0 0 0 0,1 1 21 16,-1 1-1-16,0-2 8 0,0 3-7 15,0 0 12-15,-2-1-10 0,0 2-8 0,-1-2 3 16,0 1 5-16,-1 0-10 0,-3 1 5 0,1-2 0 15,-4-5 7-15,3 14-7 0,-3-8 5 16,0-6 13-16,-2 11-10 0,0-4 4 16,-1-1 9-16,-2-1-11 0,0 0 2 15,-1 0 6-15,-2 0-10 0,1-1 4 0,-1 0-9 0,0 0 10 16,-1 0-6-16,1-1 6 0,0 1 5 16,2-1-11-16,6-3 3 0,-13 5-10 0,8-3-2 0,5-2 4 15,-9 4 13-15,9-4-12 0,-8 2 2 16,8-2 10-16,0 0 8 0,-3 7-26 0,3-7-10 15,0 0 0-15,0 0 3 0,15 9 5 0,-15-9 2 16,11 5 0-16,-4-1-2 0,1-1 8 0,0 1-4 16,0-1 1-16,1 0-15 0,-1 2 20 15,0-1-10-15,0 0 2 0,-1 1-10 16,2 2 15-16,-2-3 3 0,-1 2-10 0,0 1 0 16,0-2 7-16,-1 2 6 0,-1-1-3 0,0 0 26 15,-4-6-21-15,7 13 15 0,-7-7 1 0,0-6 14 16,3 11-24-16,-3-11 32 0,-2 12-12 15,2-12 7-15,-1 11-7 0,1-11 10 0,-4 12 8 16,1-6-16-16,-1 0 5 0,0 0 11 0,-1 0-1 16,0-2-6-16,-1 0-9 0,-1 1-15 15,0-1 15-15,0 0-7 0,-2-1 9 0,1 0-19 16,-3 0 14-16,1-1-22 0,0 1-18 16,0-3-21-16,10 0-28 0,-18 3-33 0,8-3-26 15,2 0-45-15,8 0-58 0,-16-1-137 0,9-1-530 16,7 2 69-16,-11-6 128 0,6 3 18 0,-1-3 66 15,2-1 64-15,0-1 65 0</inkml:trace>
  <inkml:trace contextRef="#ctx0" brushRef="#br0" timeOffset="22902.47">24056 7342 706 0,'0'0'279'0,"0"0"-5"0,0 0-3 16,0 0-20-16,0 0-23 0,0 0-3 15,0 0-18-15,-4-11-15 16,4 11-15-16,0 0 7 16,0 0-30 15,0 0-3-31,0 0-18 0,0 0 3 15,0 0-16 32,0 0 0-47,0 0-2 16,0 0-3 0,0 0-17-16,0 0 9 0,22 14-20 15,-22-14-5 1,7 8-5-16,-3-3 12 15,0 1-4 1,-4-6-14 0,8 12 4-16,-5-4 9 15,2 0-33-15,-2 0 1 16,1 1 19-16,0 2-12 16,0-1-8-16,-1-1 3 15,0 2 2-15,-1 2-2 16,-1-2 8-1,1 2-4-15,0-2 4 16,-2 2-3 0,0-1 0-1,0 1-8-15,0 0-8 32,0 0 1-32,0-1-1 15,-2 2 1-15,2-1 25 16,0 1-26-1,0 0-2 1,-1-1 8 0,0 1-13-16,-2-1 2 15,3 0 1 1,0 0-6-16,-3-1 5 16,1 1-12-16,1-1 15 15,-1-1-3-15,0 0 6 0,-1-2-6 0,1 2 1 0,0-1-9 0,-2-2 14 0,2 1-13 16,-2 1-14-16,0-2 19 0,1 0-2 0,-1 0-14 0,0 0-30 0,-3 0-49 0,0 0-28 0,-1-1-46 0,-2 0-51 0,-1 0-31 0,-1-1-123 0,-4 1-215 0,-2 0-343 15,-3-2 67-15,-4 0 71 0,-1 0 74 0,0 0 98 0,-2 0 38 0,-1 1 39 0</inkml:trace>
  <inkml:trace contextRef="#ctx0" brushRef="#br0" timeOffset="24417.88">14618 9469 611 0,'0'0'254'0,"0"0"9"16,0 0-7-16,-12-1-2 0,12 1-34 0,0 0-15 16,0 0-16-16,0 0-23 0,0 0 6 15,0 0 5-15,0 0-32 0,0 0-24 0,0 0 2 16,0 0-13-16,0 0-13 0,0 0-5 16,22-15-5-16,-13 13-2 0,0 1-11 0,1-1 8 15,0 1-13-15,2-1 23 0,2-1-25 0,-3 3 7 16,3-2 10-16,0 1-22 0,-2 1 4 0,1-1-20 15,0 1 3-15,-2-1 15 0,2 1-26 16,0 1 1-16,-2 0-1 0,0 0-10 0,0 0-7 16,1 0-1-16,-1-1 11 0,-1 0 0 0,-10 0 2 15,20 1-13-15,-12 1 1 0,-8-2-8 0,15 0 20 16,-15 0-7-16,12 0-21 0,-12 0 20 16,11 0-9-16,-11 0-19 0,10-3-12 0,-10 3-3 15,8-2-23-15,-8 2-44 0,0 0-30 0,8-5-28 16,-8 5-57-16,0 0-74 0,0 0-64 15,0 0-399-15,0 0 41 0,0 0 69 16,0 0 61-16,-17-13 59 0,11 12 44 0</inkml:trace>
  <inkml:trace contextRef="#ctx0" brushRef="#br0" timeOffset="24889.45">14745 9349 801 0,'0'0'274'0,"0"0"-24"15,0 0-19-15,-8-1-14 0,8 1 1 0,0 0-29 16,0 0 11-16,0 0-28 0,0 0 4 16,0 0-17-16,0 0 2 0,0 0-20 0,0 0 15 15,0 0-31-15,-6 11-2 0,6-11 5 0,0 0 5 16,0 0-20-16,2 13-11 0,-2-13 16 15,0 0-18-15,3 13-18 0,-3-13 7 0,3 9-9 16,-1-3-3-16,-2-6 2 0,6 13 16 0,-4-6-31 16,3 0 0-16,-2 0-5 0,-1 0 2 15,3 0 11-15,0 0-19 0,-2 0 22 16,0 2-17-16,1-2-4 0,-1 0-3 0,1 1 3 16,-1 0 5-16,1 0-13 0,-1 0 13 0,-3-8-10 15,4 14-19-15,-1-6-7 0,0-1 16 0,-3-7-8 16,4 12 9-16,-1-5-1 0,-3-7-29 15,4 11 13-15,-2-6-2 0,-2-5-11 0,4 10 5 16,-4-10 8-16,4 8 16 0,-4-8-27 0,4 8 11 16,-4-8-25-16,3 7 19 0,-3-7-6 0,3 7 15 15,-3-7-14-15,0 0-9 0,4 8-18 16,-4-8-22-16,0 0-3 0,2 7-27 0,-2-7-48 16,0 0-28-16,0 0-116 0,4 7-155 0,-4-7-462 15,0 0 93-15,0 0 53 0,0 0 67 0,0 0 52 16,17-8 99-16,-12 3 15 0</inkml:trace>
  <inkml:trace contextRef="#ctx0" brushRef="#br0" timeOffset="25942.77">15547 9140 860 0,'0'0'332'0,"0"0"-7"16,0 0-12-16,0 0-29 0,0 0-21 0,0 0-17 15,0 0-18-15,12-10-28 0,-12 10 7 16,0 0-25-16,0 0-1 0,0 0-30 0,0 0-17 16,0 0 4-16,0 0 0 0,0 0-20 0,0 0-8 15,-1 24-5-15,1-24 13 0,-1 14-21 16,1-6 28-16,-1 3-33 16,1-2-5-16,0 2-10 0,0 2 5 0,1 0 0 0,-1 1-15 15,0 0-16-15,2-1 18 0,-2 3-26 0,3-2 6 16,-1 0 2-16,0 0-7 0,1 0 2 0,0-1 5 15,-1 1-23-15,-1-1 13 0,1 0-1 16,0-2-3-16,1 0-9 0,-3-1 8 0,3 0-18 16,-2-1 9-16,0 1 15 0,0-2-16 0,-1-8-1 15,4 15-4-15,-4-10-6 0,0-5-5 0,2 11 8 16,-2-11-3-16,2 11 3 0,-2-11 13 16,2 7-21-16,-2-7 11 0,0 0-8 0,2 11 5 15,-2-11-21-15,0 0-10 0,0 0-33 0,0 0-18 16,2 7-23-16,-2-7-18 0,0 0-10 0,0 0-34 15,0 0-35-15,0 0-54 16,8-19-84-16,-8 19-88 0,3-12-422 16,-3 3 54-16,0 1 84 0,0-1 47 0,0-2 86 15,-2 1 52-15,1 0 63 0</inkml:trace>
  <inkml:trace contextRef="#ctx0" brushRef="#br0" timeOffset="26626.07">15590 9154 473 0,'0'0'210'0,"-1"-9"-16"0,1 9-2 0,0 0 16 15,-1-8-19-15,1 8-22 0,0 0-1 0,0-9-7 16,0 9-39-16,0 0 16 0,0 0-21 16,2-9-5-16,-2 9-10 0,0 0 7 15,5-6-22-15,-5 6 7 0,0 0 0 0,5-7 8 16,-5 7-16-16,6-4 1 0,-6 4 7 0,0 0 8 16,10-5-16-16,-10 5-7 0,9-3-18 15,-9 3 20-15,10-1-7 0,-10 1-3 0,9-1-5 16,-9 1 0-16,12-1 3 0,-12 1 4 0,13 0-9 15,-13 0-3-15,13 3-11 0,-5-1 3 0,-8-2 6 16,16 4 17-16,-9-2-23 0,1 1-2 16,0 2-13-16,0-2 4 0,1 2-1 0,-1-1-3 15,0 2 5-15,2 0-8 0,-2-1 3 0,1 1-5 16,-1 1 20-16,0-1-28 0,0 2 0 0,-2-2 10 16,2 1 18-16,-2 0-7 0,-1 0-24 15,1-1 14-15,1 1-6 0,-2 0 0 0,0 0 13 16,0 0 7-16,-1 1-9 0,0-1-6 15,-1 1-5-15,-1 0 13 0,1 0-18 0,-1 0 5 16,-2-8 11-16,2 15 4 0,-1-6-9 16,-1-1 1-16,0-8-6 0,-1 16 4 0,0-7-13 15,0 0 8-15,-1 0-10 0,-1-1 18 0,0 1-2 16,1-1 4-16,-2 1-2 0,1-1-13 16,-2 1 7-16,1-1-12 0,0 2 8 0,-1-2-3 15,0 0 3-15,0-1-3 0,1 0 0 0,0 1-8 16,-2-2 0-16,1 1-2 0,0-1-10 0,-2 1 14 15,1-1-3-15,-1-1-2 0,0 1-4 0,1-1-5 16,-1 0 2-16,1-1 18 0,-2 0-23 16,1 2-8-16,0-3-25 0,1 0-3 0,6-3-11 15,-12 7-34-15,7-6-27 0,5-1 27 0,-9 5-53 16,9-5-63-16,0 0-77 0,-7 2-112 16,7-2-466-16,0 0 68 0,0 0 78 15,0 0 56-15,0 0 63 0,0 0 47 0,0 0 67 16</inkml:trace>
  <inkml:trace contextRef="#ctx0" brushRef="#br0" timeOffset="27302.56">16327 9160 442 0,'1'-9'213'15,"-1"9"-19"-15,0 0 9 0,0 0-35 16,0 0 9-16,0 0-8 0,0 0-10 0,0 0 2 16,-5-9 0-16,5 9-30 0,0 0 12 0,-10-1-12 15,10 1-8-15,-10 0-8 0,10 0 15 0,0 0-12 16,-16 1 10-16,16-1-23 0,-12 1 10 15,5 1-20-15,0 1 2 0,0-1-28 0,-1 1 5 16,8-3-2-16,-13 8-10 0,6-5 2 0,-1 2-3 16,1 1 11-16,1-1-19 0,-1 1-1 0,2-1-9 15,-3 3 26-15,1-1-35 0,1 1-1 16,-1 0 5-16,0 0 13 0,0-1 1 0,0 2-17 16,1-1 9-16,-1 3 2 0,2-3 0 15,-1 1-10-15,-1 1 13 0,1 0-21 0,2 0 8 16,-1 0-16-16,1 0 21 0,0 1-21 15,1-3 14-15,1 1-6 0,1 1 3 0,-1-2-1 16,2 1 4-16,0 1-27 0,0-10 11 0,3 18-5 16,-2-9 7-16,2 1-2 0,0-2 3 15,0 0-3-15,0 1 2 0,2-1-27 0,-1 1 24 16,2 0-4-16,-1-3-2 0,2 2 17 16,1-1-23-16,0 1 0 0,0-2 0 0,2-1 10 15,1 2-15-15,1-2-10 0,0 0-13 0,0-1-8 16,2 0-27-16,-1 0-9 0,0-1-28 0,0 1-53 15,2-2-88-15,-3-2-178 0,2 0-403 16,-3 0 90-16,4-2 59 0,-4-1 84 0,1-2 37 16,-2-1 55-16</inkml:trace>
  <inkml:trace contextRef="#ctx0" brushRef="#br0" timeOffset="28082.76">16915 9082 591 0,'0'0'251'15,"0"0"-6"-15,0 0-9 0,0 0 2 0,0 0-36 16,0 0 5-16,0 0-20 0,0 0 5 0,0 0-33 15,0 0 12-15,0 0-25 0,0 0 0 0,0 0-23 16,0 0 23-16,0 0-10 0,0 0-19 16,-21 14-9-16,16-10-3 0,1 1 18 0,-2 1-16 15,1 1-22-15,-1-1 12 0,0 2-15 0,-1 1 2 16,1-1-14-16,-2 1-6 0,2 1-3 0,-1 0-12 16,-1 0 4-16,1 1 4 0,0-1-6 15,-1 3 0-15,2-3-7 0,-1 2 2 0,0 2-13 16,1-1-2-16,-1 1 2 0,1-1 0 0,1-1 3 15,0-1-8-15,0 1 5 0,2 1 3 0,-1 0-8 16,1-2-7-16,-2 2 17 16,2-2-20-16,1 1 8 0,-1 0-6 0,2 1-12 15,-1-2-5-15,1-1 12 0,0 0 3 0,1 0-8 16,0 3-5-16,1-4 5 0,0 3 24 0,1-2-19 16,1 0-2-16,1 0-5 0,-1 1-1 15,3 0-2-15,-1-1 11 0,1 0-9 0,0-1 16 16,0-1-10-16,2 2-20 0,0-1 14 0,1-1-27 15,0 0-6-15,1 0-38 0,0-1-8 0,2 1-22 16,0-2-39-16,0 1-11 0,1-1-135 16,0-2-143-16,1 0-369 0,2 0 54 0,-3-2 51 15,2 1 74-15,-4-3 54 0,3 2 77 16</inkml:trace>
  <inkml:trace contextRef="#ctx0" brushRef="#br0" timeOffset="28702.23">17231 9400 773 0,'-11'1'276'0,"11"-1"-38"16,-10 4-5-16,5-1-15 0,5-3-14 0,-10 7-30 16,5-4 8-16,1 2-23 0,4-5-3 0,-7 9-31 0,3-3 3 15,1-1-23-15,3-5 13 0,-5 12-33 16,5-12 12-16,-2 11-8 0,2-11-12 0,1 10-18 15,-1-10-8-15,4 11 3 0,-2-5-8 0,-2-6 3 16,10 9 4-16,-5-5 6 0,-5-4-5 0,11 6-13 16,-6-5 5-16,-5-1 13 0,14 2-13 15,-14-2-2-15,12 0-3 0,-12 0-8 0,12-3 0 16,-12 3-5-16,10-6 0 0,-5 2-5 16,-5 4 0-16,8-9 13 0,-4 4-8 0,-4 5-7 15,4-10 2-15,-2 4-13 0,-2 6 16 16,1-11-13-16,-1 11-1 0,0-9-12 0,0 9 11 15,-3-10-37-15,3 10-10 0,-2-7-2 0,2 7-24 16,-3-6-53-16,3 6-33 0,0 0-70 16,-5-7-61-16,5 7-56 0,0 0-382 0,0 0 75 15,0 0 32-15,0-9 83 0,0 9 28 16</inkml:trace>
  <inkml:trace contextRef="#ctx0" brushRef="#br0" timeOffset="29381.48">17513 9148 854 0,'0'0'328'0,"0"0"-21"16,-3-8-18-16,3 8-27 0,0 0 4 16,0-6-41-16,0 6 8 0,0 0-13 0,0 0 13 15,0 0-54-15,0 0-33 0,-2-10-5 0,2 10-11 16,0 0-9-16,0 0 4 0,0 0-28 0,0 0 19 15,0 0-22-15,0 0 9 0,0 0-9 0,0 0-9 16,0 0 2-16,0 0-13 0,0 0 18 16,0 0-25-16,0 0 2 0,0 0-2 0,0 0 7 15,22 16-18-15,-22-16 13 0,7 9-2 0,-7-9-8 16,7 9-6-16,-4-3 16 0,1 1-12 16,0-1-16-16,0 2-3 0,1-2 1 0,-1 1-1 15,0 2 16-15,1-1-31 0,-2 0 18 16,1 1-17-16,0 1-6 0,0 0 9 0,0 1 16 15,-1 0-9-15,1 0 1 0,-1 1-17 0,-1 0 0 16,2 0 2-16,-3-1 6 0,3 1 0 16,-1 0 5-16,-2 0-11 0,1 1-5 15,1-1 16-15,-1 0-5 0,0-1-1 0,1 2-14 16,-1-2-4-16,0 0 21 0,0 0 3 0,0-1-44 16,0 0 47-16,0-1-29 0,-1 1 8 0,1-1-16 15,-1 1 8-15,-1-2 0 0,0-8 3 16,2 16 15-16,-2-6 3 0,0-1 7 0,0-9-10 15,-2 16 10-15,0-8-7 0,1 0 2 0,-2-1-3 16,1 2 6-16,-1-2-5 0,0 0-6 0,-1 0 11 16,1-1-3-16,-2 1-18 0,2-1-25 15,0 0-18-15,-1 0-39 0,4-6-30 0,-6 10-42 16,6-10-25-16,-5 9-76 0,2-2-165 0,3-7-537 16,-7 5 100-16,7-5 66 0,0 0 82 0,-10 2 77 15,10-2 49-15,0 0 48 0,0 0 72 16</inkml:trace>
  <inkml:trace contextRef="#ctx0" brushRef="#br0" timeOffset="30253.71">18492 9360 637 0,'0'0'258'16,"0"0"-22"-16,0 0-21 15,0 0-8-15,0 0-5 0,0 0 13 0,0 0-33 0,0 0-18 16,0 0-3-16,0 0-10 0,0 0-18 0,-21-6-2 16,21 6-8-16,-13 0 2 0,13 0-4 15,-12-1-4-15,2 2-19 0,10-1 12 16,-16 1-26-16,6 0 1 0,10-1-4 0,-18 1-9 16,10 1-16-16,-1-2-9 0,0 1-12 0,9-1 9 15,-13 2-1-15,13-2 6 0,-12 2-18 0,12-2-3 16,-10 3 0-16,10-3-5 0,0 0 3 0,-4 6-1 15,4-6-20-15,0 0 6 0,0 0-4 16,0 0-2-16,14 14 3 0,-8-10 5 0,-6-4-13 16,11 8 13-16,-5-4-21 0,1 0 21 0,-1 0-3 15,1 0 13-15,-1-1-15 0,1 1-11 16,-7-4 1-16,12 7 9 0,-8-4-12 16,-4-3 8-16,10 5-8 0,-10-5 33 0,8 5-31 15,-3-2 6-15,-5-3-6 0,0 0 26 0,7 8-12 16,-7-8 22-16,0 0-5 0,0 0-2 0,0 8-6 15,0-8 24-15,0 0-24 0,-12 6 8 16,12-6-2-16,-11 2 2 0,11-2-18 16,-14 3 23-16,7-1-12 0,7-2-1 0,-17 2-9 0,10-2 19 15,-2 2-24-15,9-2 29 0,-13 1-27 16,6 1 10-16,7-2-39 0,-12 1-17 0,12-1-49 16,-11 3-72-16,11-3-143 0,-10 0-514 15,10 0 53-15,0 0 67 0,0 0 74 0,-8-7 66 16,8 7 47-16</inkml:trace>
  <inkml:trace contextRef="#ctx0" brushRef="#br0" timeOffset="31119.9">18725 9127 642 0,'0'0'238'0,"0"0"-43"16,0 0-1-16,0 0-25 0,12-11-3 0,-12 11 3 15,10-5-10-15,-3 2-13 0,0 0-18 16,1 0-8-16,2 1-17 0,-1-2 2 0,1 0-11 16,0-1-14-16,2 0 14 0,-2 0-25 0,4 0 1 15,-1-2-12-15,1-1 4 0,1 0 12 16,-1 0-23-16,2-1-12 0,-2 1 14 16,-1 0-30-16,0-2 26 0,-1 1-5 0,0-1-3 15,-4 1 0-15,1 0 12 0,-1 1-25 0,-1-1 39 16,0 1-23-16,-3 0-1 0,3 0 8 0,-3 2 11 15,1-2-47-15,-2 1 29 0,-1 1 12 16,0-2 3-16,-2 8-23 0,3-12 12 0,-3 6 3 16,0 6 3-16,3-11-10 0,-3 11-1 0,0-9 16 15,0 9-8-15,-1-10 6 0,1 10 4 16,0 0-30-16,0-10 10 0,0 10 2 16,-2-6 3-16,2 6-10 0,0 0-8 0,0 0 3 15,-2-8 7-15,2 8-12 0,0 0-11 0,0 0 26 16,0 0-7-16,0 0 6 0,0 0 4 0,0 0 7 15,0 0-10-15,0 0 0 0,-12 16 26 16,12-16-14-16,-2 11-12 0,1-3 5 0,-1 0 3 16,1 2-3-16,-2 1-5 0,0 0 3 0,0 3 9 15,-2 1-19-15,0 2 14 0,-1 1 9 16,-3 2-4-16,2-3-7 0,1 3-2 0,-2 1-1 16,0 0-2-16,1 1 0 0,1-1 8 0,0-3-11 15,2 2 6-15,-1-2-11 0,1 2 6 0,1-1-9 16,-1 1 14-16,2-1-19 0,-2-1 4 15,3 1 1-15,-1 0 4 0,1-4 1 0,0 0-9 16,1 1 2-16,0 0-5 0,-2-2 0 16,2 1 5-16,-1-1-5 0,1 0 3 15,0-1 2-15,-3 0-12 0,3-2-11 0,0 0 13 16,-2-1-3-16,2 0 5 0,-1-1-14 16,0 1 11-16,1-1-6 0,0 0 7 0,0-9-21 0,-2 15 21 15,1-7-8-15,1-8-7 0,-3 11 30 0,2-4-23 16,1-7-10-16,-2 11 11 0,2-11-11 15,-1 10 2-15,1-10 3 0,-4 9 16 0,4-9-11 16,-3 8 0-16,3-8-23 0,-2 6 8 0,2-6-33 16,0 0-29-16,0 0-15 0,-3 7-28 0,3-7-36 15,0 0-23-15,0 0-30 0,0 0-111 16,0 0-117-16,0 0-472 0,-9-21 75 16,6 13 71-16,2-1 70 0,-3-1 66 0,1 0 49 15,-2-1 74-15,3-1 46 0</inkml:trace>
  <inkml:trace contextRef="#ctx0" brushRef="#br0" timeOffset="31318.88">18823 9336 652 0,'0'0'292'0,"0"-10"-18"16,0 10-16-16,0 0-4 0,0 0-47 0,7-7 1 15,-7 7-34-15,0 0 0 0,9-3-28 0,-9 3-6 16,12-2-14-16,-6 0 7 0,4 1-23 0,-1 0-18 15,5-1-28-15,2 0-10 0,2 0-6 16,-1 0-48-16,3-1-61 0,-1 2-77 0,1-4-123 16,0 4-313-16,1-2-60 0,-4 1 68 0,-3-1 39 15,2 0 45-15</inkml:trace>
  <inkml:trace contextRef="#ctx0" brushRef="#br0" timeOffset="43689.84">19664 9145 389 0,'0'0'148'0,"0"0"3"0,2-7 3 16,-2 7-1-16,0 0-22 0,0 0-11 16,0 0-12-16,0 0 17 0,0 0-20 0,0 0-3 15,0 0-27-15,0 0 22 0,0 0-20 0,0 0 5 16,0 0-3-16,-9-8 10 0,9 8-14 0,0 0-6 16,0 0 5-16,0 0-5 0,0 0 5 15,-15 4-17-15,15-4-1 0,0 0 0 0,-10 5-22 16,10-5-4-16,-9 3 9 0,9-3-3 0,-7 6-8 15,3-2 18-15,4-4-16 0,-7 9-1 0,1-4 12 16,2 0 0-16,-2-1 2 0,2 3 3 16,-3-1-5-16,2 1 3 0,-2 0-6 15,0 1 26-15,1 0-36 0,-1 2 18 0,-2-2-2 16,2 3 27-16,-1-2-40 0,0 1 28 16,0 2-26-16,-1 0-5 0,-1 0-2 0,1 2 2 15,1-2-5-15,-1 3 31 0,1-2-31 0,2 4 8 16,-3-4 5-16,2 4 7 0,1-2-20 0,1-1 3 15,-2 2 2-15,2 0 8 0,0-1-8 0,0 0 3 16,-1 0-1-16,2 1 4 0,1-2-6 0,0 0 10 16,0-1 6-16,2 1-11 0,-1-1-7 15,2 1 7-15,-1-2 5 0,1 2 8 16,1-1-10-16,1 0-5 0,-1 1-16 0,-1-2 11 16,3 0 7-16,-1 1-20 0,0 0 5 0,0 1 0 15,2-2-6-15,0 1 17 0,-1 0-22 16,2-1-2-16,2 2 1 0,0 0-12 0,0-1-27 15,2 1-10-15,2-3-21 0,1 1-28 0,3-3-88 16,0 1-96-16,1-2-344 16,1-1-137-16,2-2 78 0,-4-2 73 0,0-2 50 15,-1-1 60-15</inkml:trace>
  <inkml:trace contextRef="#ctx0" brushRef="#br0" timeOffset="44266.88">19878 9804 473 0,'0'0'220'16,"0"0"-10"-16,0 0-23 0,0 0-5 15,4-11-3-15,-4 11-3 0,3-7-14 0,0 1-16 16,-3 6 12-16,7-13-25 0,-4 6-2 0,-1-4-26 15,4 0 8-15,-2 0-1 0,4-4-20 16,-1-1 8-16,2 1-15 0,-1-4-6 16,2 0-18-16,0 0 3 0,0-2-15 0,2 0-11 15,-2 2 14-15,2-2-14 0,-2 1 8 16,0 0 3-16,-2 0 12 0,1 0-20 0,-2 5 21 16,0-1-14-16,-1 0 3 0,1 1-5 0,-2 0 26 15,2 0-26-15,-2 4 0 0,0 0-7 0,0 1 12 16,-2 0-13-16,3 1-7 0,-3 2 5 0,0 1 2 15,1-1-12-15,0 1-6 0,-4 6-2 0,6-6 13 16,-6 6-13-16,4-5 2 0,-4 5 1 0,0 0 9 16,0 0-14-16,0 0 15 0,0 0-8 15,12 13 18-15,-12-13-13 0,4 14 0 16,-1-5 8-16,-1 2 0 0,1 0-1 0,-1 3 9 16,1-1 2-16,0 1-5 0,0 2-5 0,1 0-6 15,-1 2 4-15,0-1-4 0,0 2 4 16,0-3-9-16,1 0-2 0,0 2 13 0,-1-2-5 15,0-3-8-15,0 1 0 0,2-1-5 0,0-1-3 16,0 1-2-16,0-2 0 0,0-1 0 16,0 1-1-16,2-3 35 0,2 2-27 15,-1-2-35-15,1 0-3 0,0-2 15 0,-1 0-43 16,1-1-13-16,-2-1-23 0,1 0-10 0,1-2-28 16,-9-2-8-16,12 1-72 0,-12-1-35 0,0 0-62 15,13 0-38-15,-13 0-21 0,4-3-338 16,-4 3 44-16,0 0 38 0,0 0 72 0,0 0 51 15</inkml:trace>
  <inkml:trace contextRef="#ctx0" brushRef="#br0" timeOffset="44428.88">20097 9549 519 0,'0'0'218'0,"-5"-5"-26"15,5 5-11-15,0 0-9 0,0 0-21 16,0 0-38-16,0 0 12 0,0 0-18 0,0 0-22 15,20-7-16-15,-20 7-33 0,14-1-59 16,-4 1-74-16,0 0-62 0,2 0-397 0,-1 0 62 16,2 0 8-16</inkml:trace>
  <inkml:trace contextRef="#ctx0" brushRef="#br0" timeOffset="45149.18">20516 9524 440 0,'0'0'130'16,"0"0"19"-16,0 0-31 0,-11-1 15 0,11 1-34 15,0 0 22-15,0 0-42 0,0 0-7 16,-9-1-8-16,9 1 7 0,0 0-27 0,0 0 7 16,0 0 5-16,0 0-20 0,0 0-5 0,0 0 0 15,0 0 25-15,0 0 3 0,0 0-8 0,0 0-10 16,0 0-5-16,0 0-8 0,0 0 8 16,25-5 0-16,-25 5-18 0,0 0 12 15,0 0-9-15,13 6 15 0,-13-6 7 0,7 4 16 16,-7-4-8-16,4 8 8 0,-4-8 5 0,3 8 18 15,-3-8-10-15,0 10-8 0,0-10 0 0,-1 10 18 16,1-10-21-16,-3 11-7 0,3-11 20 16,-3 8-5-16,3-8-18 0,-6 10 18 0,6-10-28 15,-5 6 0-15,5-6-2 0,-6 6 9 0,6-6-14 16,-6 4-11-16,6-4 7 0,0 0-4 16,-9 3-8-16,9-3 5 0,0 0-3 0,0 0-12 15,0 0 7-15,0 0 1 0,0 0-6 0,0 0 11 16,0 0-27-16,0 0 6 0,0 0-2 0,0 0 25 15,14-23-18-15,-14 23 3 0,5-6-11 16,-5 6 13-16,7-5-20 0,-7 5-5 0,7-5 22 16,-7 5 4-16,6-3-1 0,-6 3-13 15,0 0 8-15,9-3-7 0,-9 3-3 16,0 0 7-16,0 0 6 0,10-1-5 0,-10 1-9 16,0 0 12-16,0 0-4 0,0 0-12 0,10 9 15 15,-10-9 5-15,0 0 6 0,3 10-1 0,-3-10-7 16,2 8 33-16,-2-8-29 0,0 10 6 0,0-10 3 15,-5 10 25-15,2-3-10 0,0-1 12 0,-1 1-7 16,-1-1 21-16,-3 1-29 0,2 1 11 16,-2-1-9-16,-2 1 11 0,0 0 1 0,-1 1-7 15,1-2-11-15,-3 2 6 0,-1 0-11 0,6-3 11 16,-5 1-6-16,1 1-1 0,0-2-5 16,1-1-10-16,-2 2-13 0,0-2-47 15,1 1-34-15,-2-2-60 0,1-1-105 0,1-1-166 16,1 0-351-16,0-4 69 0,3 1 72 0,0-1 57 15,8 2 58-15</inkml:trace>
  <inkml:trace contextRef="#ctx0" brushRef="#br0" timeOffset="46597.27">20940 9271 885 0,'0'0'282'0,"0"0"7"15,0 0-43-15,0 0-11 0,-4 29-25 0,2-21 0 16,0 0-21-16,1 1 11 16,-1 1-31-16,0-2-10 0,1 5-29 0,-1-2-2 0,1 2-7 15,-1-1-6-15,1 0 2 0,0 2-6 0,-2-2-9 16,3 0-7-16,-3 1-19 0,3-1 1 0,-2-1-13 15,1-1-5-15,-2 1 10 0,2-1-15 16,1-2-8-16,0 1 3 0,-3-1 2 16,3-8-5-16,0 13-13 0,0-13 3 0,-1 11 8 0,1-11-21 15,-2 10 0-15,2-10 15 0,0 6-15 0,0-6 0 16,0 0-5-16,0 0-5 0,-3 7 20 16,3-7-20-16,0 0 7 0,0 0-7 15,0 0 0-15,0 0 2 0,0 0-22 0,0 0 22 16,-6-26 0-16,6 20-17 0,0-2 20 0,0 8-26 15,0-18 13-15,1 8 8 0,2-1-21 0,-1-1 3 16,0 0-8-16,1-2-2 0,1 2 0 16,-1-1 12-16,1 0 8 0,-1 0-2 15,1 0-16-15,0-1 13 0,1 2-15 0,-2 1 17 16,1-1-4-16,-1 1 2 0,0 0-8 0,-1 1 3 16,1 2 10-16,0 0-3 0,-1 0 1 15,0 2-3-15,2-1-8 0,-4 7-7 0,6-11 7 16,-2 6 8-16,-4 5-2 0,8-9 2 0,-2 5-3 15,-6 4 6-15,8-6-13 0,-2 3 2 0,-6 3 8 16,12-5 0-16,-7 3-10 0,-5 2 10 0,13-4 12 16,-6 4-30-16,-7 0 16 0,14-1-1 15,-14 1 1-15,13 0-8 0,-13 0 4 0,14 1 4 16,-14-1-6-16,14 6 21 0,-7-4-13 0,0 0 20 16,-7-2-20-16,11 7 11 0,-5-3-19 0,-6-4 11 15,10 9 15-15,-6-4-1 0,-4-5-1 16,7 10 2-16,-6-6-3 0,-1-4 13 15,3 10-12-15,-3-10 4 0,0 0 11 0,-6 14-3 0,4-9 8 16,-4 0-18-16,-1-2 0 0,0 2 15 0,-1-1-13 16,-1-1 14-16,1 1-19 15,-2 1-7-15,1-2 4 0,2 1 1 0,-1-2-3 16,1 3 1-16,1-3-11 0,6-2 2 16,-11 7-7-16,7-4 5 0,4-3 5 0,-6 6-7 0,6-6 7 15,0 0 20-15,-1 8-37 0,1-8 17 0,0 0 8 16,0 0-6-16,10 12-7 0,-10-12 3 15,9 7-1 1,-2-3 1-16,-1 0-3 16,0 1 2-16,2 1 1 15,-1 0 7 1,0 1-7 0,3 1-1-16,-1-2-9 15,-1 3 9 1,2-1-2-16,-3 1 3 15,3 0 7 1,-5-1-12-16,4 1 2 16,-2 0-6-1,-3-1 6-15,3 1 21 16,-3-1-19-16,-1 0 9 16,0-1-11-16,-3 0 15 31,0 1 13-16,-1-1-18-15,-1 1 16 0,-2 0 12 16,0-1-17-16,-2 0-3 16,-1 0 20-16,0 0-5 15,-3 0-4-15,-1-1-1 16,1 0 13 0,-1 0-28-16,1-2 15 0,-3 1-21 31,2 0 4-31,-1-1 6 15,0 0-6 17,2-1-22-17,-2 0-27-15,2-1-26 16,0 1-18-16,3-1-28 0,-2-1-46 16,9-1-95-1,-11 2-146 1,6-3-465-16,5 1 76 15,0 0 77-15,0 0 64 0,-5-12 33 32,5 12 95-32,3-9 41 0</inkml:trace>
  <inkml:trace contextRef="#ctx0" brushRef="#br0" timeOffset="47113.46">21474 9593 389 0,'0'0'163'15,"0"0"-9"1,0 0-26-16,-6-5 8 16,6 5-24-16,0 0 14 31,0 0-16-31,0 0-3 15,0 0-7-15,0 0 2 0,0 0 11 0,9-14-28 0,-9 14 14 0,5-4 24 0,-5 4-51 0,0 0 5 0,7-5 5 0,-7 5-3 0,0 0-15 0,8-5 8 16,-8 5-1-16,0 0-9 0,6-3-14 0,-6 3 4 0,0 0-6 0,0 0 10 0,0 0-23 0,10-2 8 16,-10 2 8-16,0 0-13 0,0 0-6 0,0 0 19 0,0 0 2 0,0 0-5 0,10 10 11 0,-10-10 4 0,0 0-33 0,3 9 11 0,-3-9-4 0,0 0 14 0,2 10-21 0,-2-10 13 0,0 0-10 0,1 8 25 15,-1-8-33-15,0 0 16 0,1 11-14 0,-1-11 3 0,0 0 3 0,-1 9 2 0,1-9 3 0,0 0-15 0,-3 10 2 0,3-10 10 0,0 0 3 0,-2 7 2 0,2-7-10 0,0 0 1 0,0 0-9 0,-1 9 18 16,1-9-15-16,0 0 0 0,0 0-7 0,-3 5 7 0,3-5-15 0,0 0 12 0,0 0-15 0,0 0 11 0,0 0-9 0,0 0 19 0,0 0-16 0,-5 6-10 0,5-6-10 16,0 0-8-16,0 0-23 0,0 0-21 0,0 0-19 0,0 0-68 0,0 0-53 0,0 0-49 0,0 0-71 0,0 0-357 0,0 0 21 0,0 0 67 0,0 0 61 0,0 0 46 0</inkml:trace>
  <inkml:trace contextRef="#ctx0" brushRef="#br0" timeOffset="47652.28">21640 9611 156 0,'0'0'61'0,"0"0"16"0,0 0-21 16,0 0 47-16,0 0-29 0,0 0 15 16,0 0-17-16,0 0 10 0,0 0-13 0,0 0-7 15,0 0-1-15,0 0-12 0,0 0 9 0,0 0-29 16,0 0 9-16,0 0-5 0,0 0-10 0,0 0-10 15,0 0 18-15,0 0-11 0,-10 3 26 16,10-3-38-16,0 0 7 0,0 0 3 0,0 0 16 16,0 0-27-16,0 0 24 0,0 0-31 15,0 0 33-15,0 0-5 0,0 0-5 0,0 0-15 16,0 0 8-16,0 0 7 0,0 0-3 16,0 0-15-16,0 0 5 0,0 0-7 0,0 0 5 15,0 0-3-15,0 0-3 0,0 0 16 0,0 0 13 16,0 0-41-16,0 0 20 0,0 0 0 0,0 0-12 15,0 0 17-15,0 0-5 0,0 0 8 16,0 0-3-16,0 0-7 0,0 0 0 0,0 0 7 16,0 0-5-16,0 0 6 0,0 0 4 0,0 0-17 15,0 0-1-15,0 0 11 0,0 0-13 0,0 0 5 16,22-11-7-16,-22 11 17 0,0 0 3 16,0 0-31-16,0 0 23 0,0 0-12 15,0 0 35-15,0 0-38 0,0 0 15 0,0 0-76 16,0 0-19-16,0 0-94 0,0 0-384 0,0 0 43 15,0 0 78-15</inkml:trace>
  <inkml:trace contextRef="#ctx0" brushRef="#br0" timeOffset="48484.08">22083 9194 406 0,'-12'3'177'0,"5"-2"-26"0,7-1-5 15,-13 3-10-15,6-1 22 0,-1 0-19 0,-2 0-1 16,0 1-8-16,0 0-7 0,-1 1 13 16,-2-1-11-16,1 1-17 0,-1 0 2 15,2 1-18-15,-2-1 10 0,3 1 9 0,-3 0-22 16,2 0-7-16,-1 1 5 0,2-1-8 0,0 2 14 16,0 1-12-16,0-2 1 0,0 2 3 0,1-1-6 15,1 2-10-15,1 0-5 0,-1-1-5 16,1 2 18-16,0-2-18 0,1 2-8 0,1-1-5 15,0 1 8-15,0-2-16 0,0 1 6 0,2-2-11 16,0 2 18-16,1-1-30 0,1 0 7 0,-2 1 15 16,3-9-14-16,-1 17 1 0,2-10-7 15,-1-7 3-15,3 15-8 0,-2-6 2 0,3-1-2 16,-1-1-2-16,2 1 7 0,1 0-8 0,-1 0 5 16,0 0-2-16,2 1 3 0,0-1-8 0,0 0 22 15,0-2-32-15,0 1 10 0,-1-1-8 16,0 1 10-16,0-2-15 0,0 1 8 0,0-1 12 15,0 0-17-15,-1-1 10 0,1 1-11 16,1-1 11-16,-7-4-3 0,13 7-12 0,-5-5 17 16,-1 1 1-16,-7-3-22 0,19 3-19 15,-9-3-19-15,0 1-30 0,3 1-28 0,-2-2-98 16,3-2-53-16,0 1-101 0,1 0-380 16,0-2 48-16,1-1 100 0,2 1 51 0,0-3 35 0</inkml:trace>
  <inkml:trace contextRef="#ctx0" brushRef="#br0" timeOffset="49170.21">22390 9525 522 0,'-7'-2'169'0,"7"2"-16"16,0 0-17-16,-6-5-16 0,6 5-2 0,0 0-8 16,-6-4-10-16,6 4-5 0,0 0 2 15,-5-4-18-15,5 4-5 0,0 0-7 0,0 0-1 16,-2-6-14-16,2 6-1 0,0 0-20 16,0 0 12-16,0 0-15 0,0 0 6 0,0 0-22 15,11-8 14-15,-11 8-6 0,0 0 16 0,0 0-28 16,8-2 18-16,-8 2-19 0,0 0 11 0,0 0 3 15,0 0 9-15,0 0-17 0,0 0 10 16,0 0 0-16,0 0 10 0,16 8 14 0,-16-8 11 16,0 0-4-16,0 0-10 0,0 0 7 0,0 0 15 15,-12 16-22-15,12-16 2 0,-9 9 8 0,6-5 10 16,3-4 2-16,-8 6-25 0,2-2 8 16,6-4 0-16,-7 3-6 0,7-3 13 0,-10 6-25 15,10-6 7-15,-6 3-2 0,6-3-5 0,-8 3-3 16,8-3 3-16,0 0-18 0,-10 1 5 0,10-1-3 15,0 0 0-15,0 0-20 16,0 0 21-16,0 0-16 0,0 0 7 0,0 0-4 16,0 0 2-16,0 0-23 0,0 0 26 0,0 0-8 15,0 0-11-15,18-15 1 0,-18 15 10 16,8-1 3-16,-8 1-8 0,0 0 17 0,10-2 4 16,-10 2-34-16,0 0 10 0,0 0 6 0,13 3 17 15,-13-3-12-15,0 0 12 0,0 0-23 0,9 5 11 16,-9-5 4-16,2 7 4 0,-2-7-4 0,0 0 22 15,2 9-4-15,-2-9 24 0,0 0 10 16,-3 13-13-16,3-13 5 0,-7 9-5 16,3-3 15-16,0-2 6 0,-3 2-8 0,2-1-16 0,-1 0 14 15,-1 1-6-15,-2-1-13 0,2 1-4 0,-3-1 9 16,3 0-7-16,-1 0 2 0,0-1-12 16,-2 2 2-16,2-2-7 0,0 1-1 15,0-2-5-15,-1 2-15 0,1-2-20 0,0 0-31 16,0 0-34-16,1 1-107 0,7-4-33 0,-11 6-115 15,6-3-403-15,5-3 39 0,0 0 72 0,0 0 59 16,0 0 104-16,0 0 32 16</inkml:trace>
  <inkml:trace contextRef="#ctx0" brushRef="#br0" timeOffset="50490.28">22688 9338 483 0,'0'0'215'0,"0"0"-25"15,0 0 9-15,-1-8-32 0,1 8 17 0,0 0-33 16,0 0-5-16,0 0-31 0,0 0-2 16,0 0 15-16,0 0 20 0,0 0-38 0,0 0 21 0,0 0-6 15,0 0-10-15,0 0-2 0,0 0 12 16,0 0-27-16,0 0-6 0,-8 22-15 0,8-22 7 15,-2 11-12-15,0-4-3 0,2-7 8 0,0 16-13 16,-3-9 10-16,2 1-10 0,0 1-3 0,0 0-9 16,0 1 4-16,0-1-10 0,0 1 8 15,-1 0-8-15,0-1 5 0,0 3-5 16,1-1-10-16,-1 0 10 0,1 1-5 0,-1 0 2 0,-2-1-4 16,2 2 7-16,-2-2-5 0,2 0 5 15,-1 0-5-15,0 0-5 0,0 0 0 16,0-1-13-16,1-2 5 0,0 1-5 0,-1 0 0 15,0-2-3-15,2 0-7 0,-2-1 2 0,3 0 14 16,-3 0-22-16,2-1 6 0,1-5 2 0,-2 9 6 16,2-9-13-16,-1 8 7 0,1-8-2 15,-2 6 7-15,2-6-2 0,-1 4 3 16,1-4 4-16,0 0 6 0,0 0 0 0,-1 6-29 16,1-6 19-16,0 0 2 0,0 0-10 0,0 0 12 15,0 0-9-15,0 0-16 0,0 0-3 0,5-21-10 16,-4 15 21-16,-1 6-21 0,4-15 18 15,-3 7-36-15,3 0 24 0,-1-1-21 0,0 1 10 16,0-3 5-16,1-1 5 0,-1 2-12 0,0 0 4 16,0-1-9-16,2-1 15 0,-2 3-13 0,1-4 25 15,-1 2-17-15,2 1 22 0,-1 0-22 16,0 0 0-16,0-1-1 0,-1 1 6 0,0-1-13 16,0 1 10-16,-1 2 8 0,2-1 3 0,-2 0-9 15,0 1 1-15,0-2-3 0,0 3 13 0,-1-2 5 16,1 1-10-16,-2 8-5 0,2-14 31 15,-1 7-29-15,-1 7-2 0,3-13 15 16,-2 7-13-16,-1 6 11 0,3-11-9 0,-3 11 6 0,2-10 3 16,-2 10-8-16,3-9 5 0,-3 9 0 15,1-8 0-15,-1 8-8 0,5-7 6 0,-5 7 7 16,3-6-10-16,-3 6 0 16,4-6 5-16,-4 6 5 0,0 0-13 0,8-6 8 15,-8 6-5-15,6-2 7 0,-6 2-17 0,8-3 15 0,-8 3-2 16,0 0-4-16,12-1-1 0,-12 1-1 0,10-2 8 15,-10 2 3-15,11-1 9 0,-11 1-24 16,12 0 22-16,-12 0-15 0,11 0-6 0,-11 0 4 16,12 0 2-16,-12 0 12 0,12 1-4 0,-12-1 7 15,11 2-18-15,-11-2 6 0,13 2-1 16,-6 0 6-16,-7-2 17 0,11 4-7 16,-4-1 3-16,-7-3-24 0,13 6 23 0,-6-2-15 15,0 0 23-15,-1 0-25 0,1 2 9 0,0-2-1 16,0 2-4-16,0 0 11 0,0-1-16 0,-2 1 14 15,2 0 4-15,-2 1-20 0,2-2 23 16,-1 1-11-16,-1 0-4 0,1 1 5 16,-1-1-3-16,0 1 0 0,-1-2 8 0,1 2-6 15,-1 0 6-15,0-1-5 0,-4-6 5 0,6 13-1 16,-4-7-4-16,1 1 5 0,-3-7 5 0,3 14-21 16,-1-7 26-16,-2-7-23 0,2 14 11 15,-1-8-9-15,-1-6 13 0,0 14-9 0,0-14 6 16,0 12 1-16,-1-4 20 0,-1 0-15 0,2-8-7 15,-2 14-11-15,-1-8 25 0,2 1-17 0,-3 1 7 16,2-2-7-16,-1 1 15 0,-1-1-13 16,0 0 6-16,1 0-1 0,-1 1 28 0,0-2-30 15,-1 1-5-15,0-1 7 0,0 1-12 0,-2 1 7 16,2-2 3-16,-3-1-3 0,2 1 3 0,-1 1 5 16,0-2-16-16,1 1 6 0,-2-1 25 15,1 1-17-15,-1 0-11 0,2 0 10 0,-1-2-7 16,0 3 2-16,-1-4-2 0,3 4 7 0,-1-3 6 15,-2 1-14-15,1 0 11 0,0-2-2 16,1 3-9-16,6-5-12 0,-13 5 5 0,4-2 21 16,1-1-9-16,8-2-9 0,-16 3-36 15,6-2-3-15,-1-1-56 0,-1-1-31 0,-1 1-59 16,0-2-140-16,2 0-206 0,0-1-311 16,2-1 76-16,1 0 87 0,1-1 69 0,4-2 57 0,1 0 54 15</inkml:trace>
  <inkml:trace contextRef="#ctx0" brushRef="#br0" timeOffset="51373.96">23274 9188 765 0,'0'0'279'0,"0"0"-23"15,-5-3-16-15,5 3-19 0,0 0-4 16,0 0-12-16,0 0 12 0,0 0-32 0,0 0-16 15,0 0-16-15,0 0 19 0,0 0-26 0,0 0-6 16,0 0-6-16,0 0-14 0,0 0 5 16,0 0-17-16,0 0 12 0,0 0-17 15,9 24-11-15,-9-24 0 0,4 8-23 0,-1-2 15 16,-3-6-14-16,7 13 9 0,-4-7-13 16,0 1 6-16,0 0-16 0,1 0 16 0,-1 1-5 0,-3-8 4 15,5 16 1-15,-2-10-18 16,1 2-18-16,-1 1 10 0,0-1-5 0,0 2 0 15,1-2-1-15,-1 0-6 0,0 2 9 0,-1-2-17 0,3 2 10 16,-2 0-6-16,-1-1-9 0,1 0 15 0,1 1-21 16,-1-1 29-16,0 1-11 0,0 0 0 15,-1-1-10-15,0 2 21 0,-1-2-19 16,1 1-7-16,1 0 5 0,-2 0 3 0,1 1 5 16,-1-3-21-16,0 3 13 0,0-2-13 0,1 1 11 15,-2-1-6-15,0 1 3 0,0-10 0 16,-2 18 2-16,2-10-12 0,-1-1 23 0,0 2-8 15,0 0-8-15,-1-2 34 0,-1 0-52 0,3-7 28 16,-4 15 1-16,2-7-3 0,0 0-12 0,-1 0-4 16,-1-2 14-16,0 2-14 15,0 0-14-15,0-1 17 0,0-1 3 0,0 2 2 16,0-1 3-16,-2 2-5 0,1-1 0 0,-1 0 5 16,-1 0-6-16,2 0-12 0,-1-1 16 0,0 0-1 15,-1 3-17-15,1-4-4 0,-1 1 9 16,2 0 20-16,-1 0-20 0,-1 1 7 0,1-2 3 15,1 0-11-15,-1 1 14 0,-1-2-22 0,2 1 24 16,0 0-7-16,-2 1-17 0,1-2 14 0,1 1-8 16,0 0 18-16,0 1-5 0,2-3-23 15,-2 2-31-15,0-1-26 0,1 1-43 0,4-6-27 16,-8 10-87-16,0-6-196 0,2 0-517 0,-1-2 95 16,-4 0 85-16,-1-2 71 0,-1 0 59 0,-1-2 69 15,-2-1 10-15,4 3 102 0</inkml:trace>
  <inkml:trace contextRef="#ctx0" brushRef="#br0" timeOffset="70207.23">7463 8523 240 0,'0'0'108'0,"9"-4"-11"0,-9 4-25 16,0 0 25-16,8-3-15 0,-8 3 20 0,0 0-25 15,10-3 20-15,-10 3-10 0,8-4-7 0,-8 4-1 16,8-5 3-16,-8 5-5 0,9-4-3 16,-3 1 5-16,-6 3-22 0,8-6 4 15,-3 3 18-15,-5 3-15 0,9-7-5 0,-9 7 13 16,9-7-8-16,-6 4-3 0,-3 3-7 16,9-7 7-16,-4 3 16 0,-5 4-23 0,8-7-8 15,-5 3-8-15,-3 4 9 0,8-6-1 0,-3 1-3 16,-5 5 8-16,9-8-15 0,-6 4 10 0,-3 4-13 15,8-8 1-15,-3 4 2 0,-5 4 5 0,8-9-16 16,-4 5-2-16,-4 4 18 0,8-9-5 0,-5 4 7 16,0-1-12-16,2 1 2 0,-5 5 1 15,7-11 17-15,-4 5-15 0,1-1 5 0,-1 2-3 16,1-2 8-16,-1 0-15 0,1 1 5 16,-4 6 0-16,5-14 7 0,-2 7-2 0,-1-1 5 15,1 0 5-15,0 1 6 0,-1-1-37 16,0 2 11-16,1-2-3 0,-1 1 5 0,0-2 3 15,-1 2-3-15,2 0-20 0,-1-1 18 0,0 0 0 16,0 0 10-16,0 1-29 0,0-2 11 0,0 1-5 16,-1 0 16-16,1 0-9 15,0 0-7-15,-2 8 5 0,3-16-2 0,-1 8-11 16,-1-1 13-16,0 1-5 0,0 1-3 0,-1-3 3 16,0 10 0-16,2-17 0 0,-1 9-10 0,-1 0 4 15,2-1 29-15,-1 0-15 0,-2 0-11 16,1 9-7-16,1-18 12 0,-1 9-12 0,0 1 23 15,0 0-23-15,-1 0 9 0,1 0-11 0,0-2 1 16,-2 2 11-16,1 0-8 0,0 0 6 0,0-1 7 16,0 1 5-16,1 8-13 0,-2-16-2 15,0 8 10-15,2 1-18 0,0-2 16 0,-3 1-21 16,2 1 23-16,-2-2-18 0,3 2 5 0,-1 0-12 16,-1-1 30-16,-1 1-21 0,1 1-4 0,0-2 2 15,2 8 23-15,-5-14-20 0,2 7 0 16,1 0-1-16,-1 0 19 0,0 2-11 0,3 5-7 15,-5-11 5-15,2 6 0 0,-1-1-3 16,4 6-5-16,-6-12 0 0,3 6 0 0,3 6 11 16,-5-8-6-16,1 4-3 0,4 4 6 15,-4-11-10-15,-1 7 10 0,5 4-1 0,-5-10 1 16,1 6-18-16,4 4 13 0,-5-9-1 0,5 9-1 16,-6-7-6-16,6 7 0 0,-5-8-8 0,2 4 13 15,3 4 13-15,-7-7-3 0,7 7-15 16,-7-7 8-16,4 4 2 0,3 3-10 0,-7-6 13 15,7 6-3-15,-7-6-2 0,7 6-8 0,-7-4 0 16,7 4 13-16,-7-5-3 0,7 5 5 0,-8-6-20 16,8 6 15-16,-6-4-15 0,1 1 3 15,5 3-6-15,-10-4 16 0,10 4-13 0,-8-3 5 16,8 3 10-16,-10-4-15 0,5 1 10 16,5 3 0-16,-10-3 3 0,10 3-8 0,-11-3-11 15,11 3 14-15,-10-2-3 0,10 2 3 16,-12-2 9-16,12 2-1 0,-11-1-11 0,11 1 2 15,-12-2-10-15,12 2 21 0,-11-1-5 0,11 1 2 16,-12 0-18-16,12 0 26 0,-13 0-20 0,13 0 2 16,-11 1-8-16,11-1 8 15,-13 0-15-15,13 0 20 0,-13 1 5 0,13-1-18 16,-12 1 11-16,12-1-13 0,-13 1 17 0,13-1-9 16,-13 1 2-16,13-1-3 0,-12 3 8 0,5-3 8 15,7 0-5-15,-11 3-16 0,11-3 13 16,-13 2-10-16,6-1 5 0,7-1 8 0,-14 3-3 15,7-1 0-15,7-2-18 0,-12 3 21 0,5-1-8 16,7-2-2-16,-15 5-4 0,7-3-4 0,2 1 5 16,6-3 2-16,-12 4 11 0,5-2-13 15,7-2 2-15,-14 3 11 0,7 0-10 0,7-3 7 16,-11 6-3-16,4-4 6 0,7-2-13 0,-11 6 0 16,4-2 5-16,2-1 25 0,0 1-30 0,-2 0 5 15,1 0-5-15,1 3 13 0,-2-3-6 16,1 2 11-16,-1-1-10 0,0 1-8 0,1 0 2 15,-2 1 13-15,1 0-10 0,1 0 21 16,0-2-16-16,0 1 0 0,0 0-2 0,1-1-6 16,0 1-2-16,0-1-3 0,-1 0 16 15,1 1-16-15,5-6 18 0,-9 10-2 0,5-5-10 16,-1 1 14-16,2-1 1 0,-1 1-18 0,4-6-8 16,-8 11 11-16,3-6 12 0,2 2 0 0,3-7-12 15,-8 11-1-15,4-6 8 0,1 2-2 16,0-2 4-16,0 2 4 0,-2-1 4 0,2 0-20 15,-1 1 18-15,1-1-26 0,3-6 18 0,-7 12 3 16,4-5-6-16,0 0 6 0,1 0-13 0,-1 0 12 16,3-7-19-16,-5 13 37 0,1-6-25 15,3 0 16-15,-3 0-14 0,1-1 16 16,2 2-21-16,-3-1-7 0,2 0 13 0,2-7 22 16,-4 14-19-16,2-7 9 0,-1 0-20 0,1 0 10 15,2-7-5-15,-3 14 0 0,1-7-5 16,0 0 15-16,2-7-15 0,-1 14 2 0,0-7 14 15,1-7 9-15,-1 13-23 0,1-6 1 0,0-7 10 16,-1 12 12-16,1-12-22 0,0 12-9 0,0-12 6 16,0 13 8-16,0-13-1 0,1 11 21 15,-1-11-23-15,1 13-7 0,-1-13 9 16,1 13 3-16,0-8-2 0,-1-5 7 0,1 12-18 16,-1-12 24-16,1 13-14 0,-1-13 1 0,3 11-8 15,-2-5 10-15,-1-6 0 0,2 13 8 0,-2-13-3 16,2 10-20-16,-2-10 2 0,4 12 21 15,-3-5-13-15,-1-7 5 0,3 11-5 0,-2-5-8 16,-1-6 8-16,3 13 0 0,0-8-5 0,-3-5 36 16,4 13-26-16,-4-13 8 0,3 10-5 15,0-6-19-15,-3-4 1 0,3 10 23 0,-3-10-5 16,4 10-3-16,-4-10-5 0,3 10 5 0,-3-10-3 16,5 9 1-16,-5-9 0 0,3 9 12 0,-3-9-10 15,4 8 3-15,-4-8-19 0,4 8 34 16,-4-8-23-16,5 8-7 0,-5-8 4 0,4 7-7 15,-4-7 2-15,6 7 16 0,-6-7-18 0,5 7 10 16,-5-7 5-16,5 6-3 16,-5-6 11-16,5 6-15 0,-5-6 12 0,5 7-8 0,-5-7 37 15,5 6-39-15,-5-6-18 16,7 6 31-16,-7-6-18 0,6 6 5 0,-6-6-8 16,5 6 16-16,-5-6-6 0,6 7 1 0,-6-7-6 0,5 6 1 15,-5-6-1-15,6 5 11 0,-6-5 12 16,6 6-27-16,-6-6-1 0,6 6 0 0,-6-6-12 15,7 4 12-15,-7-4 5 0,5 6-2 0,-5-6 0 16,0 0 23-16,8 6-20 0,-8-6 2 0,7 5 5 16,-7-5 23-16,0 0-33 0,8 5 10 15,-8-5-10-15,5 3-3 0,-5-3 5 16,6 5 16-16,-6-5-13 0,0 0 11 0,10 6-6 16,-10-6-18-16,6 4 13 0,-6-4-8 0,7 4 11 15,-7-4 2-15,8 3-13 0,-8-3-2 0,7 4 12 16,-7-4-4-16,10 3 7 0,-10-3 0 15,8 2 5-15,-8-2-17 0,7 4 12 0,-7-4 3 16,8 3-6-16,-8-3-2 0,8 3-10 16,-8-3 25-1,0 0-15-15,11 2 0 0,-11-2-7 32,7 3 7-32,-7-3 5 15,0 0-13-15,11 3 0 0,-11-3 19 16,10 1-6-1,-10-1-10 1,0 0 12 0,13 1-12-16,-13-1 15 15,0 0-12-15,13 0-3 16,-13 0 12-16,0 0-9 0,13 0 22 16,-13 0-15-16,0 0-20 15,15 0 7-15,-15 0 16 0,9-1-5 16,-9 1-6 15,0 0 6-31,13-1-3 16,-13 1 5-1,9 0 0 1,-9 0 2-16,0 0-7 0,15-1-2 0,-15 1-1 47,8-2 14-47,-8 2-14 15,10 0 3 1,-10 0 0-16,0 0-10 31,13-1 12-31,-13 1-9 0,10-2 19 16,-10 2-22-16,10 0 10 0,-10 0 3 16,0 0-11-1,12-1 16-15,-12 1-8 16,9-1-8-16,-9 1 16 0,0 0-3 15,10-1-3 1,-10 1-7-16,0 0 10 16,13-3-12-16,-13 3 9 0,8-1-17 15,-8 1 18 1,0 0-9-16,10-3 24 0,-10 3-13 31,8-3 1-15,-8 3 1-16,0 0-17 15,10-1 36 1,-10 1-24 0,0 0-9-16,10-4-14 0,-10 4 29 15,0 0-3-15,8-1 0 0,-8 1-2 16,0 0 2 0,9-2 15-16,-9 2-33 15,0 0 49-15,9-3-49 0,-9 3 11 16,0 0-1-16,9-2 16 15,-9 2-21 1,0 0 16 0,9-2-8-16,-9 2-13 15,0 0 8-15,9-2 3 0,-9 2-6 16,0 0 5 15,8-3 1-31,-8 3-8 16,0 0-1-1,8-2 11-15,-8 2-2 16,0 0-3-16,0 0 17 16,10-2-9-16,-10 2-8 15,0 0 30 1,8-2-25-16,-8 2-2 16,0 0 4-16,0 0 9 15,10-3-6 1,-10 3-13-16,0 0-7 15,8-1 12 1,-8 1 1 0,0 0-9-16,9-2 27 0,-9 2-21 0,0 0 7 0,10-3 3 0,-10 3-7 0,7-2-8 0,-7 2 2 0,10-1 13 0,-10 1-2 15,8-3-14-15,-8 3 9 0,10-4 4 0,-10 4-22 0,10-1-11 0,-10 1 3 0,12-3 2 0,-12 3-33 0,9-4-12 0,-2 2-29 0,-7 2-46 0,9-2-100 0,-9 2-127 0,9-3-482 0,-9 3 82 16,6-6 69-16,-6 6 72 0,1-8 102 0,-1 8 10 0,0 0 59 0</inkml:trace>
  <inkml:trace contextRef="#ctx0" brushRef="#br0" timeOffset="85558.08">8290 11830 168 0,'0'0'39'0,"0"0"27"0,0 0-2 0,0 0-5 15,0 0-5-15,0 0 30 0,0 0-20 0,0 0-12 16,0 0 19-16,0 0-7 0,0 0-15 16,0 0 18-16,0 0-16 0,0 0 15 0,0 0-20 15,0 0 21-15,0 0-24 0,0 0 39 0,0 0-7 16,0 0-9-16,0 0-20 0,-17-6 18 0,17 6-18 16,0 0 0-16,-10-3 3 0,10 3-18 15,-8-2 17-15,8 2-9 0,-7-3-6 0,7 3 18 16,-10-3-20-16,10 3 20 0,-12-3-18 0,7 0 19 15,5 3-14-15,-11-4 11 0,5 1 9 16,6 3-19-16,-14-3 9 0,7 0-7 16,-1 0 23-16,-1-1-20 0,-3 1-11 0,0-1 26 15,-2 0-13-15,-1-1-20 0,-3 1 12 0,-1-1 1 16,-2 2 1-16,-1-2 1 0,0 2 0 16,1 0-23-16,-3-1 16 0,0 2 9 0,0 1-12 15,-1-2 12-15,1 1-12 0,-1 1 15 0,1-2-2 16,1 2 4-16,0 1-9 0,0-1 2 0,0-1-3 15,1 1 16-15,0 1-21 0,0 0 16 16,-1 0-37-16,0 1 17 0,1-1-9 0,2 0 3 16,-1 3 0-16,0-3-10 0,1 3-13 15,1-2 18-15,-1 1 0 0,3-1 0 0,2 3-11 16,0-2 9-16,1 0-14 0,0 0 3 16,3 1-2-16,1-1 2 0,-1 0-2 0,1 2-3 15,0-1 2-15,-1 0 3 0,2 1 1 0,-2 2-1 16,0-2-16-16,0 1 27 0,-2 0 2 15,2 1-16-15,-2-1-20 0,1 0 23 0,-1 0-12 16,0 2 12-16,1-2-8 0,-4 2 26 0,3 0-20 16,0-2-16-16,0 0 11 0,1 0 2 15,-2 0 0-15,2 1 7 0,0-1 3 16,1 0-4-16,-2 0-9 0,2-1 3 0,-1 3 0 16,1-3 5-16,0 1-10 0,0 0 31 0,0 0-34 15,1 1 8-15,0-1 18 0,0 1-13 0,1 1-15 16,-1 0 30-16,1 0-15 0,1-2 11 15,-1 2-24-15,2 0 18 0,-1 0-15 0,1 0 31 16,-1 1-19-16,1-3-1 0,2 2-6 0,-1-1 10 16,1 1-15-16,0 0 30 0,0 0-20 0,-1 0 13 15,2 0-15-15,-2 0 7 0,2 0 11 16,1 1 4-16,-2-3-22 0,2 2 7 0,-2 1-15 16,1-1 7-16,0-1 1 0,1 2 33 0,-1-1-29 15,3 0 14-15,-3-1-6 0,2 2 1 16,2-8-16-16,-4 14 10 0,2-7 3 0,-1 0-6 15,3-7 1-15,-3 15 13 0,2-7-21 16,0-1 5-16,-2 1-3 0,2 1 6 0,1 1-13 0,-1-2 18 16,1-8 15-16,0 18-21 15,0-9-9-15,1 1 12 0,-1-1-12 0,2 1 12 16,0-1-5-16,0 1 13 0,0 0-18 0,2 1 10 16,-2-2-13-16,1 4 16 0,2-5-13 15,-2 3 8-15,1-2 10 0,0 1-16 0,1-1-4 16,0 0 25-16,0 1-15 0,0 0 4 0,0-1-4 15,0 1-3-15,1-1 0 0,1 0-5 0,-2 0 18 16,2 0-8-16,2-1-12 0,-1 0 4 0,-1 1-2 16,1-2-7-16,2 1 12 15,-1-1 13-15,0 0-11 0,0 1-4 0,1-1-3 16,-1-1 3-16,2 0-6 0,-1 1 18 0,-1-1-20 16,0-1 3-16,1 0 2 0,0-1 5 15,0 2-15-15,0-1 30 0,-2 1-30 0,3-2 23 16,-1 1-24-16,2-1 11 0,-2 1 16 0,2-2-16 15,0 1 0-15,1-1 10 0,0 0-23 0,1 0 29 16,2 0-22-16,0 0 14 0,1-1-3 16,3 1-2-16,0 1-1 0,-1-1-2 15,1-2-5-15,-2 1 5 0,-1 0-10 0,0-1 23 16,1-1-21-16,-2 2 41 0,1-1-30 0,0 1-16 16,0 0 13-16,-2-2-2 0,3 0-4 15,-2 0 14-15,1 0-13 0,0 0 8 0,-2 0-11 16,2 0 21-16,-1 0-24 0,2 0 17 0,-2 0-14 15,-2 0 10-15,2 0 1 0,0 0 2 0,-1 0 5 16,1 1-10-16,-1-2-12 0,1 2 12 16,-2 1-6-16,2-2 4 0,-1 0-8 0,-2 0 17 15,-1 1-14-15,4-2 7 0,-2 4 0 0,0-3 2 16,2 0 3-16,-1 0 0 0,1 0-12 16,2 0 4-16,-1-2-2 0,1 2 10 0,-1-1-10 15,2 1 10-15,0 0-10 0,1 0 10 0,1 0-12 16,-2 0 9-16,1 0 1 0,-2 0 2 15,1 0-10-15,1 0 12 0,-2-2-9 0,0 2 7 16,2-1-10-16,-1 1 12 0,0 0-12 16,-2-1 5-16,3 0 13 0,-2 1-15 0,3-2-1 15,-1 1 6-15,-2-1-11 0,2-1 16 0,-2 1-14 16,2-1 12-16,-2 2 1 16,2-1-2-16,-3 0 6 0,1 1-19 0,-2-2 8 0,2 1-8 15,2 0 11-15,-2-1 2 0,-1 2 0 0,1-1 10 16,2-1-15-16,-1 1 18 0,1 1-23 15,-2-3 3-15,1 1-3 0,1-1 5 0,-2 0 5 16,2 1-3-16,-2-3-9 0,0 3-1 0,-2-2 3 16,-1 2 2-16,0-1 1 0,0 0 2 0,2 0-11 15,-5 1 19-15,3-1 2 0,-2 2-5 16,0-2-5-16,1 1-5 0,-2-1-2 16,0-1 9-16,1 2-12 0,-1 1 30 0,-2-2-22 15,1 0 2-15,0 1 0 0,-1-2 5 0,2 0 0 16,-2 1-2-16,2-1 4 0,-2 0-4 15,0-1-6-15,3 1 14 0,-3-2-22 0,2 0 6 16,-3 0 3-16,1 1-6 0,0-1 8 0,1-1 18 16,0 2-21-16,-2-1-2 0,1 0 15 15,-2 0-15-15,2 1 3 0,-3-2 9 16,2 2-14-16,-1-1 20 0,0 1-11 0,-1-2 19 16,0 0-29-16,1 3 13 0,-3-3-13 0,3 0 6 15,-2 1-1-15,0-2-7 0,1 1 10 0,0 0 13 16,-2-1-18-16,0 0 7 0,0-1 1 15,-2 1-8-15,-1 1 12 0,1-1 6 0,-1 2-13 16,-2-1 3-16,3-1-8 0,-3 0 5 0,0 9 0 16,0-18-5-16,-1 10-8 0,-1-1 5 15,0-1 3-15,1 2 2 0,-1-2 1 0,0 2 4 16,-1-1-2-16,3 1 11 0,-4-1-17 0,3 1 9 16,-2-2-3-16,1 2-5 0,-2-1 15 0,1 0 0 15,-1 1 3-15,0 0-3 0,0 0-22 16,0 0 9-16,0 1 1 0,-1-1 9 0,1 1-7 15,-2 0 3-15,-1-1 2 0,2-1 5 16,-1 3-12-16,-1-2-4 0,0 1-1 0,-1 0 12 16,2 0 3-16,0 1-1 15,-1-1 1-15,0 1 10 0,0 1-18 0,0-2 25 0,0 1-25 16,1 2 13-16,-2-2-26 0,1 2 8 16,0-1 23-16,-1 0-20 0,1 2-9 0,-1-2 47 15,0 2-43-15,1-1 12 0,-2-1-16 0,2 1 4 16,-1 1 9-16,-2-2-4 0,3 3 17 15,-3-2-20-15,2 1-8 0,-1-1 11 0,1 0 4 0,-1 0-4 16,1 1-9-16,-1 0 22 0,0-1-14 16,0 1 6-16,1 0-11 0,-2 0 23 0,2 0-20 15,0 0 10-15,-2 1 11 0,2 0-16 0,-1-1 0 16,1 0 2-16,-1 1-7 0,1 0 8 0,-3-2-3 16,4 3 18-16,-3-1-21 15,3-1-2-15,-2 3 13 0,1-2-3 0,8 2-10 16,-17-3 7-16,10 3-9 0,-1-1-4 0,8 1 6 15,-15-2 21-15,15 2-29 0,-12 0 15 0,3-2 16 16,9 2-10-16,-11-1-6 0,4 1-7 16,7 0 0-16,-12-2 5 0,12 2-7 15,-12-1 19-15,12 1-14 0,-11-1-3 0,11 1 5 16,-9-3-5-16,9 3 2 0,-10-1 13 0,10 1-2 16,-8-2-11-16,8 2 6 0,-9-3-1 15,9 3 1-15,-9-1 2 0,9 1-7 0,-10-2 9 16,10 2-9-16,-10-2 17 0,10 2-7 0,-10-1-13 15,10 1-1-15,-10-2-4 0,10 2 13 16,-10-1-1-16,10 1-4 0,-8-1 9 0,8 1-14 16,-10 0 4-16,10 0 6 0,-11-1 2 0,11 1-5 15,-12 0-3-15,12 0 3 0,-12 0-2 0,12 0-1 16,-12 0 19-16,12 0-22 0,-12 1 14 16,12-1-18-16,-14 2 23 0,14-2-26 0,-14 0 5 15,14 0 16-15,-14 2-8 0,7-1 0 0,7-1 0 16,-16 2-3-16,9-2 11 0,7 0-23 0,-16 3 50 15,7-3-42-15,9 0 7 16,-14 3 0-16,6-3 0 0,8 0-13 0,-13 3 16 16,5-2-3-16,8-1 5 0,-14 2-3 15,14-2 8-15,-12 1 1 0,12-1-16 0,-13 1 23 16,6 1-24-16,7-2 1 0,-12 0 3 16,12 0-14-16,-12 1 11 0,12-1-2 0,-13-1 17 0,13 1-18 15,-9 1-2-15,9-1 0 0,-13 0 17 0,13 0-19 16,-12 2-1-16,12-2-18 0,-12 1-33 15,12-1-41-15,-12 2-38 0,12-2-123 0,-11 2-103 16,4 1-366-16,7-3 42 0,-15 0 76 0,15 0 79 16,-10 0 37-16,10 0 58 0</inkml:trace>
  <inkml:trace contextRef="#ctx0" brushRef="#br0" timeOffset="103367.4">5462 9863 491 0,'0'0'156'0,"-13"-13"-7"16,13 13-21-16,0 0 5 0,-5-4-16 0,5 4-14 16,0 0-6-16,-5-4 3 0,5 4-11 15,0 0-9-15,0 0-19 0,-7-3 6 0,7 3-16 16,0 0 13-16,0 0-18 0,0 0 5 0,0 0-2 16,0 0 2-16,-7-4 0 0,7 4 8 15,0 0-18-15,0 0 8 0,0 0-16 0,0 0 8 16,0 0-28-16,0 0 17 0,0 0 6 15,0 0-13-15,0 0 16 0,0 0 2 0,0 0-26 16,0 0-5-16,0 0 1 0,0 0 30 0,0 0-6 16,0 0-24-16,0 0 6 0,0 0 12 15,0 0-14-15,0 0 18 0,0 0 1 0,0 0-14 16,0 0 21-16,24 12-18 0,-24-12-5 16,10 3 5-16,-10-3-5 0,11 4 0 0,-11-4 0 15,10 2-5-15,-10-2-6 0,13 4 11 0,-13-4-10 16,13 3 33-16,-6-3-21 0,-7 0 3 0,15 3 0 15,-15-3-7-15,14 2-11 0,-7-2 13 16,-7 0-5-16,15 1 17 0,-7 1-22 0,-8-2 2 16,16 2-7-16,-8-1 27 0,-8-1-17 0,17 2-5 15,-8 0 0-15,0-1 4 0,-9-1-4 0,18 1 10 16,-7 0 18-16,-1-1-21 0,0 0 1 16,2 0-11-16,-1 0 0 0,0 0 8 0,0 1-11 15,3-1 11-15,-4 2 10 0,3-2-20 0,-1 0 7 16,1 1-5-16,-3 1 13 0,3-2-8 0,0 0 0 15,-2 0-10-15,1 1 3 16,-1 0 17-16,2-1-20 0,-3 1 21 0,2-1-14 16,-1 1-14-16,1-1 9 0,-1 1 3 0,2-1 6 15,0 1 4-15,-1 1-7 0,4-2 28 0,-1 2-31 16,1-2 2-16,1 1 19 0,1-1 0 16,-1 0-24-16,0 0-2 0,1 0 3 0,0 0 20 15,0 0-23-15,1 0 10 0,-2 0 3 0,0 0 2 16,1 0-7-16,-1 0-8 0,-2 0 7 0,2 1-9 15,-1-1 2-15,1 0 0 0,-1 1 15 16,2-1-22-16,-2 1 4 0,1-1 13 0,-1 1-10 16,1-1-7-16,1 1 12 0,-1 0-5 0,0-1 10 15,-1 1-5-15,1 0 5 0,-1-1-10 16,1 0 13-16,-1 0-18 0,0 1 13 0,0-1-6 16,0 0 6-16,-1 0-13 0,1 0 7 15,-1-1 3-15,2 1-10 0,-3 1 10 0,2-1-2 16,-1 1 2-16,2-1 3 0,-1-1-8 0,-1 1 5 15,2-1 5-15,-3 0-15 0,3 1-3 0,-2 0 3 16,0-1 28-16,0 1-25 0,0-1 9 16,1 0-7-16,-3 1 13 0,2 0-18 15,0-1 13-15,1 0-8 0,-1 1 15 0,-2 0-17 16,3-1-4-16,-1 1 1 0,-2-1 18 0,0 1-13 16,2 0-2-16,-2-1 12 0,2-1-2 15,0 2-19-15,-1-2-2 0,1 1 11 0,-2 1 12 16,2 0-12-16,-2-2-1 0,1 1-5 0,-2 0 16 15,0 0-18-15,3-1 23 0,-1 1-8 0,0 1-3 16,0-3-7-16,-2 2 5 0,2 0 16 16,-2-1-14-16,0 1 3 0,-1-1-7 0,2 1 9 15,-2 0 6-15,1-1-28 0,-1 0 28 0,0 0-13 16,0 1 12-16,-1-1-12 0,1 1 0 0,-1 0-10 16,1 0 18-16,-1-3-11 0,0 3 11 15,0-1-11-15,0 0-2 0,0 0 10 0,-2 0-10 16,1-1-2-16,0 2 35 0,0-1-23 0,0 0 10 15,-1-1-12-15,-1 0-11 0,1 0 13 16,0 0-2-16,-8 3 7 0,15-7-2 0,-8 4-11 16,0 1 3-16,0-1-10 0,1 0 12 15,0-1 9-15,-1 0-14 0,0 0-5 0,-7 4 21 16,13-6-28-16,-7 2 38 0,1-1-23 0,0 1-3 16,-1 1 21-16,-6 3-28 0,10-8 7 0,-4 3 19 15,-1 1-3-15,0-1-1 0,0 0-12 16,-1-1-2-16,-4 6 2 0,8-8-5 0,-5 3 5 15,0-1 2-15,2 1 1 0,-5 5 12 0,5-12-2 16,-2 6-8-16,-1-1-7 0,-2 7 4 0,3-12 6 16,-1 5 7-16,-2 7 1 0,0-14 7 15,0 8-21-15,0 6 6 0,-2-16-3 16,2 8 8-16,-1 0 0 0,-1 0 2 0,0 0-13 16,1 0 4-16,-1 0-9 0,-2-1 34 0,2 1-29 15,-2 0 8-15,2-1-4 0,-1 0 4 16,0 3-10-16,1-4 18 0,-1 2-21 0,0 0 3 15,-1-1 18-15,3 0-23 0,-3 0-3 0,1 1 11 16,-1 0 12-16,1-3-12 0,-1 3 7 0,1 0 8 16,-1 0-15-16,1-2 4 0,-1 1 14 15,0 1-16-15,0 1 0 0,0-3 18 16,-2 1-20-16,0 0-3 0,3 1 0 0,-4 0 0 16,0-2 12-16,0 4-7 0,0-2-10 0,0-1 3 15,-1 2-3-15,2-1 12 0,-3 1-9 0,1 1 15 16,1-1-8-16,-1 0-16 0,-1 0 14 15,2 1 0-15,0 1-6 0,1-1 13 0,-1 0-10 16,-1 2 21-16,1-2-21 0,-1 3 5 0,2-2-23 16,-1 1 26-16,-1 0-14 0,0 0-4 0,1 0 15 15,-1 0 16-15,0 1-42 0,0-1 9 16,0 1 14-16,-1 0 1 0,0-1 4 0,0 1-12 16,0 0-2-16,-1 0 7 0,1 0 0 0,-1 1-11 15,0-3 16-15,-1 2 3 0,-2 0-3 0,2 0-10 16,-2-1 0-16,0 1 5 0,1-1-3 15,-1 1 14-15,1-1-6 0,-1 1-28 16,0 0 5-16,-1-1 15 0,1 2 3 0,-1-1 13 16,1 0-5-16,0 0-6 0,0 1 3 0,0 0-2 15,0-2-16-15,0 1 16 0,-1 1 12 16,2-1-12-16,0 2-11 0,1-1 16 0,0-1 2 16,-2 1-10-16,2 0 2 0,0 0 16 0,-1-1-15 15,0 2-8-15,1-2-8 0,0 2 16 0,-1-1-3 16,1 0-16-16,1 1 16 0,-2-1 5 15,0 0-12-15,1 1 7 0,0-2 0 0,-2 3 0 16,3-1-3-16,-3 0-2 0,1 0 0 0,-1 0 5 16,2 0-8-16,-3 1 16 0,2-1-11 0,0 0 8 15,-1 0-2-15,0 1 2 0,-2 0-15 16,2-1 25-16,-2 1-15 0,-1 0 0 16,2-1-13-16,0 1 19 0,-2 0-12 0,1 0 1 15,1-1 8-15,2 1 12 0,-3 0-30 0,1 0 10 16,2 0 2-16,0 0 6 0,-1 0-6 0,0 0 16 15,1 0-5-15,-2 1 2 0,2-1-13 16,0 0 3-16,0 0 8 0,-2 2-18 0,2-2 2 16,0 1 31-16,-1 0-28 0,-1 1-10 15,2-1 4-15,-2 0 6 0,1 1 8 0,-1 0-6 16,-1-1 8-16,0 2 13 0,-1-1-5 16,-1 0-28-16,1-1 5 0,1 2 10 0,-2-1 5 15,0 0-18-15,0 1 10 0,2-1-2 0,-2 2 5 16,2-3 8-16,0 1-11 0,0 1 1 0,-1-1-11 15,1 0 16-15,0 0 9 0,1 0 6 16,-2 1-13-16,2-1 21 0,-1 0-39 0,0-1 23 16,1 2-15-16,0-1 10 0,0 0-7 0,0 1 10 15,0-2-26-15,1 1 10 0,0 1 8 0,0-1 2 16,1 0-9-16,2 0 2 0,-1 0 12 16,1 0 1-16,-2 0-16 0,3-1 11 0,-1 2 10 15,-1-1-8-15,1 0-10 0,0-1 5 0,0 2 0 16,0 0-13-16,0-2 8 0,2 2 5 15,-2-1 15-15,0 0-17 0,2 0 9 0,-2 1-12 16,2-1 3-16,-1-1-9 0,0 1 14 16,0 1 17-16,0-1-17 0,1-1-16 0,8-1 8 15,-16 6 13-15,8-5-6 0,1 2-15 16,-3-2 24-16,3 2-1 0,7-3-18 0,-16 4 8 16,8-3 0-16,-1 3 23 0,9-4-23 0,-15 3-2 15,7-1 7-15,0 0-10 0,0 0-11 0,8-2 16 16,-13 2-2-16,6 1 4 0,7-3-7 0,-14 5 16 15,7-4-9-15,7-1-10 0,-13 4-7 0,8-3 12 16,5-1 14-16,-13 5-6 0,7-2-8 16,6-3-2-16,-10 6 3 0,4-4-6 0,6-2 10 15,-10 5-7-15,4-3 10 0,6-2 11 16,-10 4-21-16,10-4 10 0,-8 6-18 0,2-4 13 16,6-2-8-16,-8 5 6 0,8-5 2 15,-10 5 13-15,10-5-19 0,-9 5 9 0,9-5-6 16,-8 4 3-16,8-4-10 0,-7 6 23 0,3-3-16 15,4-3-2-15,-8 7 5 0,4-3-5 0,4-4-5 16,-8 7 5-16,4-2-8 0,4-5 11 16,-9 10 4-16,4-7 3 0,5-3-5 0,-7 8 0 15,3-3-5-15,-1 0 0 0,5-5 10 16,-8 10 10-16,4-5-20 0,-1 1 5 0,2 0 5 16,3-6 1-16,-9 9-17 0,6-3 24 0,-1 0-5 15,0 0 7-15,4-6-23 0,-6 9 11 16,2-2 2-16,1-2-5 0,3-5-5 0,-5 10-5 15,2-4 10-15,3-6 15 0,-5 11-20 0,3-6 23 16,2-5-21-16,-4 11 6 0,3-5-6 0,1-6 26 16,-4 11-33-16,4-11 0 0,-3 10 7 15,1-3 14-15,2-7-9 0,-2 11 6 0,2-11-16 16,-2 12 18-16,1-7-15 0,1-5 5 0,0 13-5 16,0-13 13-16,-2 13-11 0,2-6-9 0,0-7 22 15,-1 12-3-15,1-12-7 0,0 13 3 16,0-6 7-16,0-7-5 0,-1 13-12 0,1-13 2 15,1 14 7-15,-1-14-4 0,1 12-21 0,-1-5 20 16,0-7 0-16,2 12 3 0,-1-6 8 16,-1-6 2-16,2 13-22 0,-2-13 29 15,3 11-27-15,1-5 20 0,-1 1-20 0,-3-7 28 16,5 11-13-16,0-4-7 0,-5-7-6 16,8 10 23-16,-3-5-4 0,0 1-4 0,0 0 4 0,1-1-1 15,-6-5 15-15,12 9-22 0,-7-4 2 16,1-1 3-16,-6-4-3 0,12 8-5 0,-6-4 5 15,-1-1 5-15,-5-3-10 0,12 6 21 0,-6-1-26 16,1-2 10-16,-7-3-10 0,11 6 7 0,-4-3 3 16,0 1 21-16,-7-4-24 0,11 5-4 15,-4-2-3-15,-7-3 23 0,13 5-18 0,-5-2 7 16,-2 0-4-16,-6-3 17 0,15 4-12 16,-7-1 5-16,0 0-13 0,-8-3 7 0,17 4 1 15,-10-3 0-15,1 1 12 0,-8-2-12 16,16 4-13-16,-10-3-3 0,-6-1 18 0,12 4-12 15,-12-4 12-15,13 3 3 0,-6-2-3 0,-7-1-10 16,11 3-5-16,-11-3 23 0,12 2-10 16,-12-2-1-16,10 3-12 0,-10-3 21 15,11 2-24-15,-11-2 3 0,11 2 2 0,-11-2 3 16,10 1 3-16,-10-1 10 0,9 2-21 0,-9-2 36 16,9 3-43-16,-9-3 10 0,0 0-1 0,10 3 17 15,-10-3-22-15,0 0 9 0,12 2 2 0,-12-2 10 16,0 0-15-16,8 1 5 0,-8-1 8 15,0 0-1-15,0 0-4 0,10 2-6 0,-10-2 8 16,0 0 1-16,0 0-17 0,0 0 29 0,8 3-20 16,-8-3 4-16,0 0-9 0,0 0-16 0,0 0-16 15,11 2-25-15,-11-2-18 0,0 0-53 16,0 0-60-16,10 3-89 0,-10-3-248 0,0 0-198 16,4 6 47-16,-4-6 66 0,0 0 64 0,0 0 59 15</inkml:trace>
  <inkml:trace contextRef="#ctx0" brushRef="#br0" timeOffset="107986.03">15715 9590 5 0,'0'0'20'0,"0"0"3"0,0 0 18 0,0 0-38 15,0 0 17-15,0 0-10 0,0 0 19 16,0 0-14-16,0 0 18 0,0 0-23 0,0 0 39 16,0 0-49-16,0 0 26 0,0 0-93 15,0 0 65-15,0 0-24 0,0 0-2 0,0 0 0 16,0 0 25-16,0 0-48 0,0 0 38 16,0 0 16-16,0 0-21 0,0 0 2 0,0 0 50 15,0 0-37-15,0 0-7 0,0 0-21 0,0 0 57 16,0 0-3-16,0 0-5 0,0 0-18 0,0 0 25 15,0 0-35-15,0 0 30 0,0 0-43 0,0 0 39 16,0 0 27-16,0 0-45 0,0 0 48 16,-2-20-67-16,2 20 34 0,0 0 20 0,0 0-4 15,0 0-52-15,0 0 5 0,0 0 46 0,-10-1-3 16,10 1-22-16,0 0 48 0,0 0-25 0,0 0-24 16,0 0 21-16,-8-1-12 0,8 1-9 15,0 0 1-15,0 0-11 0,0 0 26 0,-10-2-3 16,10 2 1-16,0 0 12 0,-8-3-15 15,8 3 15-15,0 0 5 0,-10-2-23 0,10 2 34 16,-6-3-24-16,6 3-2 0,0 0 5 0,-10-3 8 16,10 3 2-16,-7-2 3 0,7 2-36 15,0 0 26-15,-8-3-11 0,8 3-20 0,0 0 2 16,0 0 21-16,-8-4-18 0,8 4 16 0,0 0-1 16,0 0 0-16,0 0 6 0,-7-3-14 0,7 3-22 15,0 0 20-15,0 0 13 0,0 0-10 16,0 0-16-16,-5-4 6 0,5 4 9 0,0 0-2 15,0 0-7-15,0 0 17 0,0 0-7 0,0 0-6 16,0 0-22-16,0 0 25 0,0 0 3 0,0 0-3 16,0 0-8-16,0 0 6 0,0 0-11 15,0 0 13-15,0 0 8 0,0 0-10 16,0 0 4-16,0 0-12 0,0 0 10 0,0 0-2 16,27 7-3-16,-27-7 2 0,0 0-7 0,0 0 10 15,11 3 16-15,-11-3-13 0,0 0-24 16,0 0 16-16,8 1 3 0,-8-1 12 0,0 0-25 15,0 0 18-15,0 0-24 0,12 1 14 0,-12-1 2 16,0 0-5-16,0 0 46 0,0 0-26 0,0 0-23 16,11 0-2-16,-11 0 15 0,0 0-7 15,0 0-9-15,0 0 32 0,0 0-34 16,0 0 18-16,0 0-28 0,0 0 21 0,0 0-1 16,0 0 6-16,12 0-1 0,-12 0 3 0,0 0-7 15,0 0-19-15,0 0-10 0,0 0 8 0,0 0 52 16,0 0-6-16,0 0-16 0,0 0-9 15,0 0-14-15,0 0 11 0,0 0-2 0,0 0 22 16,0 0-7-16,0 0-11 0,0 0 0 0,0 0-4 16,0 0 9-16,0 0-25 0,0 0 11 0,0 0 19 15,0 0 14-15,0 0-21 0,0 0-3 16,0 0 24-16,0 0 20 0,0 0-64 0,0 0-1 16,0 0 19-16,0 0 13 0,0 0-8 0,0 0-10 15,0 0 41-15,0 0-24 0,0 0-12 0,0 0 8 16,0 0-8-16,0 0 28 0,0 0-26 0,0 0 21 15,0 0-16-15,0 0-17 16,0 0 10-16,0 0 13 0,0 0-8 0,0 0 0 0,0 0-8 16,0 0 3-16,0 0 13 0,0 0-8 15,0 0-11-15,0 0 14 0,0 0 10 0,0 0-8 16,0 0-13-16,0 0 34 0,0 0-24 16,0 0 8-16,0 0-33 0,0 0 18 0,0 0 28 15,0 0-43-15,0 0 10 0,0 0 15 0,0 0-10 16,0 0 2-16,0 0-2 0,0 0 2 0,0 0 3 15,0 0-2-15,0 0 2 0,0 0-5 16,0 0 7-16,0 0 1 0,0 0 17 0,0 0-32 16,-4 14 12-16,4-14-3 0,0 0 0 0,0 0-17 15,0 0 20-15,0 0 0 0,0 0 0 0,0 0 20 16,12-2-12-16,-12 2-8 0,0 0-18 16,0 0-2-16,0 0 22 0,0 0-4 15,0 0 2-15,0 0 0 0,0 0-3 0,0 0 8 16,0 0 6-16,0 0-14 0,0 0-5 0,0 0 13 15,0 0 6-15,0 0-11 0,0 0 5 0,0 0 10 16,0 0-5-16,0 0-7 0,0 0-8 16,0 0 23-16,0 0-11 0,0 0 1 15,0 0 5-15,0 0 2 0,0 0 3 0,-26 3-13 16,26-3 13-16,0 0 10 0,-13 0-10 0,13 0 3 16,0 0-29-16,-10 2 5 0,10-2 37 15,0 0-27-15,-9 0 9 0,9 0-6 0,0 0-25 16,0 0 20-16,0 0-10 0,0 0 10 0,-10 1 2 15,10-1 6-15,0 0-5 0,0 0 12 0,0 0-4 16,0 0-19-16,0 0 1 0,0 0 14 0,-6 5-9 16,6-5 12-16,0 0-12 0,0 0-6 15,0 0 9-15,0 0-22 0,0 0 16 0,0 0 10 16,0 0 1-16,0 0-14 0,0 0 3 0,0 0 3 16,0 0-3-16,0 0 0 0,0 0-18 0,0 0 38 15,0 0-4-15,0 0-24 0,0 0 31 16,0 0-33-16,0 0-8 0,0 0 38 0,0 0-27 15,0 0 4-15,0 0 0 0,0 0-2 16,0 0-18-16,0 0 28 0,0 0 1 0,0 0-19 16,17 8 5-16,-17-8 16 0,0 0-13 0,0 0 12 15,0 0 6-15,0 0-15 0,0 0 9 16,0 0-20-16,0 0 16 0,0 0-21 16,0 0-23-16,0 0-51 0,0 0 10 0,4 6-51 0,-4-6-361 15</inkml:trace>
  <inkml:trace contextRef="#ctx0" brushRef="#br0" timeOffset="124938.03">789 7870 227 0,'0'0'69'0,"0"0"13"15,7-4-15-15,-7 4 5 16,0 0 4-16,0 0 1 0,0 0-3 0,0 0 11 0,0 0-34 16,5-4 16-16,-5 4 4 0,0 0 11 15,0 0-28-15,0 0 33 0,0 0-28 0,4-6 7 16,-4 6 3-16,0 0-30 0,0 0 17 16,0 0 11-16,0 0-34 0,0 0 54 0,0 0-43 15,0 0 7-15,0 0-13 0,0 0 6 0,0 0-8 16,0 0-13-16,0 0 20 0,0 0-28 0,-7-11 26 15,7 11-5-15,0 0-10 0,0 0 5 16,0 0 2-16,-10-1 3 0,10 1 2 0,0 0-5 16,0 0-7-16,0 0 25 0,-13 2-20 0,13-2 5 15,0 0-21-15,0 0 16 0,-13 3 15 16,13-3-13-16,-10 1-5 0,10-1 13 0,0 0-2 16,-12 4-9-16,12-4-12 0,-8 2 13 15,8-2 5-15,-9 3 7 0,9-3-9 0,-7 3 1 0,7-3-17 16,-8 2 26-16,8-2-24 0,0 0 6 15,-10 6-13-15,10-6 20 0,-7 4-28 0,7-4 18 16,-9 4-10-16,9-4 7 0,-8 5-9 16,8-5 7-16,-7 6 5 0,7-6 15 15,-5 5-23-15,0 0 14 0,5-5-27 0,-7 6 11 0,7-6 5 16,-7 8-5-16,7-8-3 16,-6 6 10-16,6-6-15 0,-5 7 21 0,5-7-18 0,-6 6 2 15,6-6-2-15,-4 7 2 0,4-7-2 0,-3 6-3 16,3-6-3-16,0 0 6 0,-5 9 7 15,5-9 26-15,-2 7-48 0,2-7 22 0,-3 7-7 16,3-7 4-16,0 0-7 0,-4 11 3 0,4-11-3 16,-1 7 23-16,1-7-12 0,0 0 2 0,-1 11-11 15,1-11-4-15,0 8 5 16,0-8-3-16,0 0-8 0,-1 11 8 0,1-11 18 16,0 0-25-16,1 11-1 0,-1-11 6 0,0 0-11 15,2 11 6-15,-2-11 17 0,2 6 8 0,-2-6-13 16,0 0-5-16,2 11 0 0,-2-11 13 15,1 7-25-15,-1-7 22 0,0 0-15 0,5 8 5 16,-5-8-10-16,4 6 8 0,-4-6 17 0,5 5-15 16,-5-5-18-16,0 0 42 0,5 10-17 15,-5-10-9-15,5 5 5 0,-5-5 22 16,5 6-19-16,-5-6-6 0,5 5-3 0,-5-5 21 16,0 0-33-16,9 7 25 0,-9-7-12 0,4 4 7 15,-4-4-23-15,7 4 16 0,-7-4 10 0,8 4-11 16,-8-4 9-16,5 6-11 0,-5-6 17 15,7 3-11-15,-7-3-17 0,9 3 16 0,-9-3-7 16,8 3 17-16,-8-3-20 0,8 4 31 0,-8-4-34 16,7 4 8-16,-7-4 0 0,10 4 3 0,-10-4 9 15,9 2-6-15,-9-2 9 0,10 2-18 16,-10-2-2-16,10 2 8 0,-10-2 7 0,10 3 0 16,-10-3-10-16,10 1-2 0,-10-1 4 0,13 1 6 15,-13-1-13-15,10 2 18 0,-10-2-16 0,13 1 3 16,-13-1-10-16,11 0 12 0,-11 0-4 15,13-1-8-15,-13 1-37 0,15-2-47 16,-8 1-75-16,1-2-92 0,1 0-215 0,-2 1-215 0,0-3 63 16,1 1 68-16,-2-2 48 0,-1 1 74 15</inkml:trace>
  <inkml:trace contextRef="#ctx0" brushRef="#br0" timeOffset="125557.99">472 7713 424 0,'0'0'172'0,"0"0"-11"15,0 0-2-15,0 0-6 0,0 0-22 0,0 0 15 16,0 0-13-16,0 0-8 0,0 0-15 15,0 0-10-15,19-6-2 0,-19 6-6 0,13-1 0 0,-6 0 5 16,-7 1-15-16,17-3 15 16,-9 1-33-16,2 1-5 0,2-2 3 0,-2 1 7 15,2 1-31-15,-2 0 11 0,2-3-6 0,-1 3-7 16,0 0-15-16,-1-1 17 0,2 1-12 0,-1 0 2 16,-1-1-10-16,0 1 2 0,1-1 16 0,1 1 0 15,-1 0-18-15,0 1-11 0,-1-2-1 16,0 2 14-16,1-1-25 0,0 0 2 0,-11 1-15 15,18-2-7-15,-9 2-75 0,-9 0-61 0,17-1 7 16,-17 1-171-16,13-1-294 0,-13 1 43 0,8 0 51 16,-8 0 87-16</inkml:trace>
  <inkml:trace contextRef="#ctx0" brushRef="#br0" timeOffset="126822.14">940 7904 540 0,'0'0'220'0,"4"9"-33"0,-4-9-1 16,0 0-6-16,1 8-4 0,-1-8-38 0,0 0 6 16,2 10 2-16,-2-10-18 0,2 8-3 0,-2-8-5 15,1 10 6-15,-1-10-11 0,3 11-13 16,-3-11-2-16,2 12-5 0,0-4 5 16,0 0-21-16,-2-8-5 0,1 15 6 0,1-8 2 0,0 2-24 15,-1-1 1-15,1 1 3 0,0-1-11 0,-2-8 3 16,4 17-6-16,-3-10-14 0,1 2 25 15,-1-2-36-15,-1-7 7 0,5 15-12 0,-3-8 23 16,-2 1-20-16,0-8-1 0,6 12 3 0,-4-6 5 16,-2-6-25-16,3 11 12 0,-3-11-10 15,3 10 16-15,-3-10-8 0,4 9 30 0,-4-9-38 16,2 8-2-16,-2-8-1 0,4 6 6 0,-4-6 2 16,0 0 11-16,3 7-1 0,-3-7-20 15,0 0 10-15,0 0 8 0,4 8-5 16,-4-8 3-16,0 0-16 0,0 0 38 0,0 0-25 15,0 0 2-15,0 0-20 0,0 0 2 0,0 0 6 16,0 0-6-16,0 0-2 0,0 0 8 0,0 0-6 16,11-18-2-16,-11 18 13 0,0-11-16 15,0 11 11-15,0-12-3 0,0 12-8 16,-1-13 8-16,-1 5-5 0,2 1-8 0,0-1 3 16,-2 0 20-16,2 0-12 0,-3-1-1 0,1 1 0 15,2-2-9-15,-1 1 19 0,0-1-4 16,0 1-11-16,1-1 21 0,-1 1-10 0,0 1-11 15,-1-1 3-15,1 1-3 0,1-1 0 0,0 1 16 16,0-2-3-16,0 2-5 0,-2 1 0 0,2 7-7 16,0-16 1-16,-1 9 1 0,1-1 3 15,0 8-3-15,-1-13-3 0,1 13 11 0,1-12-9 16,-1 12 4-16,-1-11-3 0,1 11-3 0,1-9 16 16,-1 9-8-16,0-8-5 0,0 8-1 15,3-9 1-15,-3 9 5 0,0 0-10 0,3-9 13 16,-3 9-8-16,3-6 10 0,-3 6-10 0,0 0 17 15,7-8-27-15,-7 8 18 0,5-4-14 16,-5 4 11-16,0 0 3 0,9-5-11 0,-9 5 21 16,8-3-3-16,-8 3-20 0,0 0 10 15,12 0-10-15,-12 0 15 0,10 0-13 0,-10 0 11 16,0 0-3-16,16 1-5 0,-16-1 5 16,11 3 2-16,-11-3-9 0,12 3-1 0,-5-1 18 15,-7-2-18-15,15 5 3 0,-10-3 13 0,-5-2-5 16,14 7 4-16,-9-3-9 0,2-1 7 0,-7-3-8 15,13 7-2-15,-7-3 5 0,-1 0 15 0,2 1-25 16,-1-1 15-16,0 2 3 0,0-1-8 16,1 0-8-16,-1 0 13 0,-1 1-5 0,-5-6 16 15,10 10-6-15,-5-5-5 0,0 1-15 0,0 0 12 16,-5-6-9-16,8 9 7 0,-5-3-5 16,2-1 25-16,-5-5-20 0,7 11 3 15,-4-7-3-15,-3-4 15 0,4 10-12 0,-1-4 9 16,-3-6-6-16,3 10 4 0,-3-10-5 0,3 11 15 15,-2-6-20-15,-1-5 3 0,2 10 10 0,-2-10 7 16,1 12-4-16,-1-12-4 0,0 10 6 16,0-10 3-16,-3 11-8 0,3-11 25 15,-1 11-30-15,-2-6 12 0,3-5-2 0,-6 11 0 16,3-6-5-16,-1 1 7 0,4-6-4 0,-7 9-6 16,4-5 5-16,3-4 1 0,-7 9-19 15,2-5 23-15,5-4-14 0,-7 8 19 0,3-5-27 16,4-3 20-16,-9 6-13 0,5-1 10 0,4-5 11 15,-11 5-39-15,4-2-10 0,1 0-23 0,6-3-26 16,-14 2-74-16,6-1-87 0,-2 1-135 16,10-2-387-16,-21-3 63 0,9 2 73 0,1-2 56 15,-3-2 74-15,4-1 28 0</inkml:trace>
  <inkml:trace contextRef="#ctx0" brushRef="#br0" timeOffset="127569.97">1067 7697 762 0,'0'0'218'0,"0"0"-34"16,-5-4 11-16,5 4 7 0,0 0-28 15,0 0-15-15,0 0 7 0,0 0-10 0,0 0-36 16,0 0 14-16,0 0-17 0,0 0 9 0,19-3-39 16,-19 3 5-16,11 0-10 0,-11 0-5 15,14 0-8-15,-5-2-8 0,-9 2 13 0,14-1-7 16,-4-1-13-16,-10 2-6 0,14-1 11 0,-7 0-18 15,-7 1 5-15,13-1-7 0,-13 1-1 0,12-2 6 16,-12 2-9-16,10-1-9 0,-10 1 2 16,0 0-2-16,13 0 2 0,-13 0-2 0,0 0 2 15,0 0 2-15,9 0 4 0,-9 0 7 0,0 0-31 16,0 0 13-16,0 0-3 0,0 0 3 0,0 0-5 16,0 0 13-16,0 0-31 0,0 0 18 15,-27 6-3-15,27-6 6 0,-9 2-11 0,9-2 26 16,-11 1-26-16,11-1-18 0,-10 2 14 15,10-2 24-15,-9 3-25 0,9-3 11 0,-7 1-6 16,7-1 0-16,0 0-17 0,-11 3 1 0,11-3 12 16,0 0 17-16,-9 1-18 0,9-1-8 15,0 0 6-15,0 0 9 0,-10 1-22 0,10-1 8 16,0 0-3-16,0 0 12 0,0 0-9 16,0 0 7-16,0 0-5 0,-10 2 0 0,10-2 13 0,0 0-19 15,0 0 19-15,0 0-15 0,0 0 4 16,0 0 9-16,0 0-17 0,0 0-1 0,0 0-4 15,0 0 1-15,0 0-28 0,0 0-26 0,0 0-46 16,0 0-49-16,0 0-105 0,0 0-150 0,0 0-323 16,30-3 69-16,-30 3 81 0,9-2 52 15,-9 2 62-15</inkml:trace>
  <inkml:trace contextRef="#ctx0" brushRef="#br0" timeOffset="131512.67">801 9107 204 0,'0'0'67'0,"0"0"20"15,0 0-5-15,0 0-62 0,0 0 19 0,0 0-6 16,0 0 0-16,0 0-2 0,0 0 10 0,0 0 0 16,0 0-10-16,0 0 7 0,0 0 23 0,16-7-27 15,-16 7-1-15,0 0 5 0,9-1-25 16,-9 1 5-16,0 0-15 0,11-2 20 0,-11 2 10 15,0 0-23-15,13-1 41 0,-13 1-15 0,7-2-20 16,-7 2 1-16,0 0 24 0,13-1-7 0,-13 1 25 16,8-2-3-16,-8 2-5 0,0 0 0 15,10 0-2-15,-10 0-8 0,0 0 28 0,8-4-36 16,-8 4 16-16,0 0 20 0,0 0-13 0,0 0-7 16,10-1 12-16,-10 1-12 0,0 0 2 0,0 0-5 15,0 0 5-15,0 0-2 0,4-5-3 16,-4 5-10-16,0 0 10 0,0 0-10 15,0 0-3-15,0 0-10 0,0 0 16 0,0 0-6 0,0 0 10 16,0 0-20-16,0 0-2 0,0 0 2 16,0 0 0-16,0 0 8 15,-23-3 2-15,23 3-13 0,0 0 14 0,-12 3-24 0,12-3 21 16,0 0-16-16,-14 2 23 0,14-2-30 16,-8 3 5-16,8-3 18 0,-9 3-3 0,9-3 0 0,-9 2 3 15,9-2-1-15,-9 3-12 0,9-3-7 16,-9 5 32-16,9-5-30 0,-8 3 0 0,8-3 7 15,-10 6-17-15,10-6 2 0,-8 5 15 0,8-5-4 16,-9 5-1-16,9-5-12 0,-7 4 9 0,7-4 22 16,-8 5-29-16,8-5-3 0,-7 4 6 15,7-4-11-15,-8 6 29 0,8-6-23 16,-6 6 17-16,6-6-22 0,-6 6 22 0,2-2-10 16,4-4 3-16,-5 7-16 0,5-7 24 0,-6 6 7 15,6-6-7-15,-4 8-6 0,4-8 8 16,-6 6-15-16,6-6 4 0,-4 7 6 0,4-7-2 15,-5 7-11-15,5-7 18 0,-3 8-8 0,3-8-17 16,-3 7 9-16,3-7 9 0,-2 7-9 16,2-7-1-16,0 0-4 0,-3 10 19 15,3-10-21-15,-4 7-3 0,4-7-2 0,0 0 33 16,0 10-36-16,0-10 31 0,-1 7-17 0,1-7-4 16,0 0-7-16,-2 10 13 0,2-10 15 15,0 0-8-15,0 11-18 0,0-11 3 0,0 0-2 16,3 10 15-16,-3-10-13 0,0 0 5 0,2 9-10 15,-2-9 30-15,3 7-35 0,-3-7 13 0,0 0-14 16,5 8 24-16,-5-8-3 0,0 0-4 16,5 7 1-16,-5-7 32 0,6 6-42 0,-6-6 3 15,4 4 13-15,-4-4-8 0,0 0 0 0,10 6 0 16,-10-6 13-16,7 3-20 0,-7-3 2 0,9 4 12 16,-9-4-9-16,8 1-8 0,-8-1-5 15,12 4 22-15,-12-4-17 0,10 3 23 0,-10-3-28 16,12 1 18-16,-12-1-14 0,10 2 6 15,-10-2-10-15,11 3 10 0,-11-3 13 0,10 4-13 16,-10-4 3-16,10 1-6 0,-10-1-2 0,10 1 15 16,-10-1-5-16,10 1 3 0,-10-1-5 15,12 0 9-15,-12 0-24 0,10 1-9 0,-10-1-20 16,13-1-15-16,-13 1-24 0,14-2-30 16,-5 0-25-16,0-1-29 0,-1 1-41 0,1-1-15 15,1 2-23-15,-2-2-21 0,1-1-325 0,2-1 31 16,-1 0 49-16,1 0 48 0</inkml:trace>
  <inkml:trace contextRef="#ctx0" brushRef="#br0" timeOffset="132602.57">631 8995 348 0,'0'0'110'0,"0"0"-10"15,0 0-3-15,0 0-13 0,0 0-17 16,0 0 17-16,0 0-20 0,0 0 13 0,0 0-3 15,0 0-7-15,0 0-6 0,0 0 3 16,0 0-2-16,0 0-11 0,23-4 0 0,-23 4-2 0,10-2 4 16,-10 2 9-16,16-2-13 15,-8 2-6-15,2-2-2 0,-10 2 3 0,17-1-19 16,-9 1 8-16,2-2-2 0,-10 2 15 16,19-1-2-16,-9 0-19 0,-2 0 9 0,-8 1 9 0,16-1-15 15,-8 0 16-15,-8 1 4 0,14-3-7 16,-14 3-7-16,11-1-4 0,-11 1-2 0,12-1 1 15,-12 1-4-15,9-2 9 0,-9 2 4 0,8-1 0 16,-8 1-7-16,0 0-13 0,10-1 10 0,-10 1 3 16,0 0-13-16,0 0-3 0,0 0-10 15,12-2-7-15,-12 2-42 0,0 0-68 16,0 0-129-16,0 0-376 0,0 0 36 0,0 0 84 16,0 0 49-16</inkml:trace>
  <inkml:trace contextRef="#ctx0" brushRef="#br0" timeOffset="134368.24">1098 9104 355 0,'-7'3'154'16,"7"-3"-21"-16,0 0-15 0,0 0-1 15,0 0-27-15,-1 9 5 0,1-9-13 0,0 0 5 16,0 0-10-16,1 10-3 0,-1-10 10 0,0 0-10 15,1 12-17-15,-1-12 27 0,2 9 3 16,-2-9-7-16,1 10-4 0,-1-10-4 0,3 12-13 16,-3-12 41-16,0 12-44 0,0-5 34 0,0-7-31 15,0 13 2-15,0-13-2 0,2 13-3 16,-2-13 0-16,0 12-7 0,0-12 13 16,0 15-22-16,1-10-4 0,-1-5 3 0,1 14-16 15,1-8 5-15,-2-6 3 0,2 11-3 0,-2-11-3 16,2 11 19-16,-2-11-24 0,1 10 24 0,-1-10-26 15,2 9 2-15,-2-9 8 0,3 9 1 16,-3-9-9-16,2 6 6 0,-2-6-1 0,0 0 21 16,1 10-25-16,-1-10 15 0,0 0-21 0,0 0 3 15,2 11-8-15,-2-11 21 0,0 0-11 16,0 0 1-16,0 8 10 0,0-8-21 16,0 0-3-16,0 0 4 0,0 0 4 0,0 0 18 15,0 0-40-15,0 0 25 0,0 0-18 0,0 9 7 16,0-9-2-16,0 0 13 0,0 0-10 0,0 0-5 15,0 0 4-15,0 0-4 0,0 0-3 16,0 0 18-16,0 0-23 0,0 0 12 0,0 0-7 16,0 0 13-16,0 0-18 0,0 0 20 0,-5-24-10 15,5 24 3-15,0-8-16 0,0 8 14 0,0-9 4 16,0 9 0-16,-2-8-13 0,2 8 14 16,-1-10-16-16,1 10 17 0,0-10-22 0,0 10 20 15,0-10-15-15,0 10 13 0,-3-11-8 0,3 11 2 16,0-10-7-16,0 3 16 0,0 7-4 15,-3-12-7-15,2 7-10 0,1 5 7 16,-2-12-9-16,2 5 17 0,0 7-15 0,-1-11 15 16,1 11 0-16,-1-11 0 0,1 4 0 15,0 7 3-15,0-11-16 0,0 11 11 0,-2-10 25 16,2 10-38-16,2-11 4 0,-2 11 4 0,-2-11-3 16,2 11 15-16,2-11-18 0,-2 11 13 0,0-10-20 15,0 10 5-15,-2-9 0 0,2 9 30 0,2-11-17 16,-2 11 2-16,-2-8 10 0,2 8-12 15,0-9-21-15,0 9 20 0,0 0 9 0,2-11-6 16,-2 11-16-16,0 0 19 0,0-9-18 0,0 9 15 16,0 0-8-16,2-8 6 0,-2 8-3 15,0 0-8-15,3-8 11 0,-3 8-13 0,0 0 12 16,3-8-7-16,-3 8-10 0,0 0 17 0,7-5-7 16,-7 5 5-16,6-3-10 0,-6 3 25 15,8-5-20-15,-8 5 10 0,7-3-7 0,-7 3 7 16,9-3 15-16,-9 3-22 0,10-3-11 15,-10 3 21-15,12-3-16 0,-6 2 5 0,-6 1 3 16,13-3 3-16,-5 1-18 0,-8 2 30 0,14-2-13 16,-6 0-12-16,-8 2 0 0,14-2 2 15,-5 1 29-15,-9 1-19 0,13-2-2 16,-13 2 3-16,13-1-18 0,-13 1 2 0,12 0 8 16,-12 0 17-16,12 2-17 0,-12-2 3 0,12 2-8 15,-12-2 30-15,12 2-23 0,-12-2 9 0,13 4 14 16,-8-2-23-16,-5-2-7 0,12 5 20 15,-5 0-27-15,-7-5 19 0,12 6-10 0,-6-3 8 16,0 1-2-16,1 0 10 0,0-1-19 0,-7-3 11 16,12 8-10-16,-7-5 31 0,2 1-9 15,-7-4 1-15,11 7-15 0,-5-3 4 0,-1-1-10 16,-5-3 19-16,9 7-16 0,-3-2 5 0,-6-5-8 16,8 7 13-16,-8-7-2 0,7 8 17 0,-4-4-30 15,-3-4 18-15,8 7 9 0,-8-7-1 16,6 7-19-16,-6-7 1 0,7 8-3 0,-7-8 10 15,7 8-5-15,-7-8 15 0,7 8-15 16,-7-8 0-16,6 7-13 0,-6-7 23 0,4 8-10 16,-4-8 16-16,5 7-11 0,-5-7-10 15,5 8 7-15,-5-8 16 0,4 6-10 0,-4-6-8 16,3 8 3-16,-3-8-1 0,3 8-4 16,-3-8 17-16,0 0-20 0,2 11 15 0,-2-11-15 0,1 7 15 15,-1-7-7-15,0 0-1 0,-1 11 6 16,1-11 0-16,0 0 2 0,-2 10 5 0,2-10-5 15,-3 8 24-15,3-8-34 0,-3 6 7 0,3-6-4 16,-3 7 5-16,3-7-1 0,-4 7-12 0,4-7 21 16,-4 5-11-16,4-5-3 15,0 0 3-15,-4 8 24 0,4-8-32 0,-5 6 3 16,5-6 31-16,-4 5-31 0,4-5 12 0,0 0-4 0,-9 7-3 16,9-7 8-16,-5 6-5 0,5-6 12 15,-5 5-20-15,5-5 8 0,-6 5 2 16,6-5-15-16,-5 4 0 0,5-4 7 0,-7 4 27 15,7-4-37-15,0 0 16 0,-8 6-3 0,8-6-13 16,-7 3 6-16,7-3 14 0,-7 4 9 16,7-4-21-16,-7 6 0 0,7-6 0 15,-7 3 0-15,7-3 10 0,-8 3-10 0,8-3 13 16,-8 2-18-16,8-2 2 0,-8 4-2 0,8-4 8 16,-7 4-11-16,7-4 10 0,-6 4 22 15,6-4-35-15,-8 4 11 0,8-4-2 0,-7 4-3 16,7-4 7-16,-7 4-7 0,7-4 13 0,-7 3-3 15,7-3-5-15,-8 3-10 0,8-3 12 0,0 0 1 16,-11 4 4-16,11-4 1 0,-9 3 10 16,9-3-23-16,-9 2-5 0,9-2-16 0,-11 3-12 15,11-3-26-15,-12 1 7 0,5 0-73 0,7-1-8 16,-13 2-62-16,13-2-51 0,-16 3-82 0,11-2-337 16,5-1 53-16,-15 1 28 0,15-1 90 15,-12 2 23-15</inkml:trace>
  <inkml:trace contextRef="#ctx0" brushRef="#br0" timeOffset="140942.29">624 10705 138 0,'0'0'46'0,"0"0"8"15,7-6-37-15,-7 6 47 0,0 0-33 0,0 0 20 16,8-2 6-16,-8 2-4 0,0 0-22 0,0 0 20 16,0 0 11-16,5-4-3 0,-5 4-3 0,0 0 3 15,0 0 10-15,0 0-15 0,5-5-13 16,-5 5 7-16,0 0-22 0,0 0 20 0,0 0-10 15,0 0 33-15,0 0-5 0,0 0-36 0,0 0-2 16,0 0 17-16,0 0-17 0,0 0 17 0,0 0-7 16,-10-13 13-16,10 13-3 15,0 0-23-15,0 0 0 0,-10-1 20 0,10 1 6 16,0 0-16-16,-10-2-10 0,10 2 13 16,0 0-5-16,-10 0 12 0,10 0-2 0,0 0 21 0,-14 2-42 15,14-2 11-15,0 0-11 0,-13 1 14 16,13-1-16-16,-9 3 20 0,9-3-2 0,-9 2-5 15,9-2-1-15,-9 3-7 0,9-3 3 0,-9 4 17 16,9-4-25-16,-10 4 16 0,10-4-16 0,-7 3 12 16,7-3-25-16,-8 5 21 0,8-5-16 15,-6 6 11-15,6-6-3 0,-6 5 0 16,6-5-18-16,-7 8 18 0,7-8-6 0,-4 6 9 16,4-6-26-16,-7 8 17 0,5-3 6 0,2-5-10 15,-5 7-3-15,5-7 3 0,-5 10-6 16,2-5 11-16,3-5-10 0,-4 10 15 0,4-10-16 15,-1 10 6-15,1-10 2 0,-4 10 0 0,4-10-10 16,-2 9 11-16,2-9-6 0,-3 10-8 0,3-10 16 16,0 9 2-16,0-9-12 15,-3 9 28-15,3-9-24 0,0 9 4 0,0-9 1 16,-1 9 9-16,1-9-24 0,0 0 21 0,-1 11-15 16,1-11 7-16,0 0 5 0,1 11-17 0,-1-11 25 15,0 0-10-15,0 10-1 0,0-10-4 16,0 0-5-16,4 10 20 0,-4-10-13 0,0 0 10 15,2 8-27-15,-2-8 30 0,0 0-21 0,5 9 9 16,-5-9-6-16,5 4 10 0,-5-4-5 0,4 6-5 16,-4-6 21-16,6 6-31 0,-6-6 20 15,7 5-2-15,-7-5-10 0,8 4 7 0,-8-4-15 16,10 4 41-16,-10-4-42 0,12 3 14 0,-5-1 2 16,-7-2 8-16,17 3-7 0,-7-1-11 0,-1-2 15 15,1 1-15-15,-10-1-3 0,20 0 19 16,-10 0-29-16,-1 0 13 0,-9 0-13 0,20 0-5 15,-11 0-23-15,1 0-25 0,-10 0-27 0,19-1-17 16,-9-1-33-16,0 0-51 0,1 1-14 16,2-4-71-16,-2 2-312 0,3-1 43 15,-2 0 59-15</inkml:trace>
  <inkml:trace contextRef="#ctx0" brushRef="#br0" timeOffset="142353.93">831 10709 345 0,'0'0'133'0,"0"0"-2"0,0 0-3 16,0 0 7-16,0 0-7 0,0 0 8 16,0 0-26-16,0 0-25 0,0 0 25 15,0 0-18-15,0 0 13 0,6 27-11 0,-6-27-7 16,3 11 11-16,-2-4-11 0,-1-7 0 0,4 14 13 16,-3-8-21-16,1 4 8 0,0-3-18 15,-2-7-13-15,4 17 3 0,-3-10-2 0,1 2-11 16,1-1 10-16,-3-8 0 0,1 16-5 0,1-10 11 15,0 2-8-15,-2-8-13 0,2 11 5 16,-2-11-8-16,0 13 0 0,0-13-17 0,0 10 15 16,0-10 2-16,1 10 11 0,-1-10-26 0,-1 11 5 15,1-11-13-15,0 7 21 0,0-7-20 0,0 0 9 16,0 12-7-16,0-12 13 0,0 0-24 16,0 7 14-16,0-7-1 0,0 0 3 0,0 0-12 15,0 0 4-15,0 10-2 0,0-10 28 0,0 0-18 16,0 0 15-16,0 0-35 0,0 0 10 0,0 0-19 15,0 0 14-15,0 0-8 0,0 0 8 16,0 0 5-16,0 0-3 0,0 0-2 16,0 0-11-16,0 0 8 0,0 0 5 0,0 0 3 15,0 0 3-15,0 0-29 0,0-30 18 0,0 30 15 16,-2-10-17-16,1 3-11 16,1 7 8-16,-3-11 8 0,2 5-6 0,1 6-2 0,-2-12 16 15,1 5-16-15,1 7-5 0,0-11 2 0,-2 5-2 16,2 6 5-16,-1-12 26 0,1 4-16 15,0 8-15-15,0-13 0 0,0 6 5 0,0 7 2 16,1-15 1-16,1 8-14 0,-2 7 14 0,0-14 0 16,1 8-14-16,-1 6 14 0,2-12-3 0,1 4 8 15,-3 8-11-15,4-11-7 0,-3 7 7 16,-1 4 3-16,3-12 23 0,-3 12-33 16,5-9 31-16,-5 9-32 0,4-9 9 0,-4 9-1 15,4-7-5-15,-4 7 19 0,4-8-9 0,-4 8-12 16,5-7 25-16,-5 7-27 0,5-6 14 15,-5 6-4-15,5-6 12 0,-5 6-13 0,5-5 3 16,-5 5 11-16,7-5 6 0,-7 5-27 16,7-5 8-16,-7 5-3 0,7-6-3 0,-7 6 0 15,8-5 11-15,-8 5-8 0,9-3 5 16,-9 3-6-16,9-3 9 0,-9 3-8 0,8-3 10 16,-8 3-8-16,8-3 3 0,-8 3 6 0,8-1-19 15,-8 1 3-15,9-3 20 0,-9 3-5 0,0 0-5 16,15 0-8-16,-15 0 1 0,11 0 7 15,-11 0 20-15,12 3-35 0,-12-3 25 0,10 2-15 16,-10-2-3-16,14 3 8 0,-9 0 10 0,-5-3-17 16,15 4 17-16,-10-1-2 0,4 0-3 15,-9-3-18-15,14 6 10 0,-8-2-2 0,1-1 28 16,-7-3-28-16,11 8 10 0,-4-5-12 0,-2 1 12 16,2 0-8-16,-7-4-2 0,12 8 2 0,-8-4 16 15,0 0-15-15,2 2-3 0,-6-6 15 16,9 10-2-16,-5-5-1 0,-4-5-7 0,8 9-5 15,-6-4 20-15,-2-5-17 0,6 10 2 16,-6-10-5-16,4 9 28 0,-1-5-31 0,-3-4 26 16,5 9-18-16,-5-9 10 15,0 11-15-15,0-11 8 0,4 10-3 0,-4-10 10 0,1 9 10 16,-1-9-12-16,0 10-8 0,0-10 10 0,0 11-10 16,0-11 16-16,1 8-11 0,-1-8 8 15,-1 11-8-15,1-11 13 0,-1 8-8 0,1-8-15 16,-2 11 7-16,2-11 3 0,-2 9-7 0,2-9 4 15,-2 9 4-15,2-9 6 0,-2 9-9 0,2-9 7 16,-4 7 13-16,4-7-15 0,0 8 2 16,0-8 0-16,-4 9-2 0,4-9-5 0,-2 7 2 15,2-7 10-15,-3 6-12 0,3-6-8 16,-3 7 17-16,3-7-14 0,-3 8 17 0,3-8-12 16,0 0 2-16,-5 9-3 0,5-9 1 15,-5 6 30-15,5-6-40 0,-5 7-1 0,5-7 10 16,-3 6 14-16,3-6-34 0,-7 6 23 0,7-6-10 15,-3 7 13-15,3-7-16 0,-6 6 23 16,6-6-28-16,-5 7 21 0,5-7-5 0,-5 6-3 16,5-6-5-16,-5 5 12 0,5-5-4 15,-5 6-11-15,5-6-7 0,-5 7 15 0,5-7-5 16,-7 6 25-16,7-6-30 0,-7 5 15 16,7-5-13-16,-6 6 19 0,6-6 9 0,-5 4-12 15,5-4-6-15,-7 4 1 0,7-4 4 0,-6 5 1 16,6-5-5-16,-7 5 10 0,7-5-19 0,-7 4 4 15,7-4 22-15,-7 5-15 0,7-5-10 16,-10 5 3-16,10-5 2 0,-7 4 2 0,7-4 1 16,-8 4 20-16,8-4-28 0,-9 3-3 0,9-3-15 15,-10 4-33-15,10-4-85 0,-7 3-92 16,7-3-128-16,0 0-368 0,0 0 50 0,0 0 93 16,0 0 43-16,0 0 37 0</inkml:trace>
  <inkml:trace contextRef="#ctx0" brushRef="#br0" timeOffset="147106.31">888 12053 273 0,'0'0'131'0,"0"0"-3"15,0 0-10-15,0 0 7 0,0 0-10 16,0 0 0-16,0 0-15 0,0 0-8 0,0 0 13 16,2-7-5-16,-2 7-5 0,0 0-3 0,0 0-5 15,0 0-15-15,0 0 7 0,0 0 11 16,0 0 4-16,0 0-22 0,0 0-13 16,-12-5-3-16,12 5-5 0,0 0-17 0,-8-1-6 15,8 1 5-15,0 0 8 0,0 0-8 0,-10 0 6 16,10 0-14-16,0 0 6 0,0 0 5 15,-14 1-18-15,14-1 13 0,0 0-6 0,-11 1-7 16,11-1 15-16,0 0-17 0,0 0 7 0,-14 1 0 16,14-1-3-16,-9 1 8 0,9-1 3 15,-8 3-8-15,8-3 8 0,-9 2 12 16,9-2-14-16,-9 3 1 0,9-3 9 0,-9 4-3 16,9-4 2-16,-7 4-18 0,7-4 1 0,-10 3-6 15,10-3 24-15,-8 6-11 0,8-6-5 0,-9 4 10 16,9-4 8-16,-8 6-13 0,8-6 0 15,-6 6-2-15,6-6 10 0,-8 7-13 0,3-5 5 16,5-2-5-16,-7 8 8 0,7-8 7 0,-6 8 1 16,3-2-1-16,3-6-15 0,-7 8 26 15,5-3-29-15,2-5 3 0,-5 8 3 0,5-8-1 16,-4 9-9-16,4-9 12 0,-2 8 3 0,2-8-16 16,0 9 0-16,0-9 3 0,0 0-10 0,1 12 2 15,-1-12 18-15,2 10-5 0,-2-10-7 16,3 7-1-16,-3-7 26 0,4 10-18 0,-4-10 3 15,3 10-11-15,-3-10 0 0,5 10-4 16,-3-6 30-16,-2-4-21 0,3 11 13 0,-3-11-17 16,6 10 25-16,-3-5-31 0,-3-5-3 15,4 11 4-15,1-7-1 0,-5-4 0 0,5 9-5 16,-5-9 8-16,6 9-8 0,-2-4 0 0,-4-5 0 16,6 8 11-16,-6-8 2 0,7 7-18 0,-4-3 28 15,-3-4-33-15,8 6 20 0,-8-6-5 16,12 5-2-16,-6-2 7 0,-6-3-4 0,14 5-4 15,-5-3 32-15,1-1-42 0,0 0 8 0,2 1-17 16,0-1 27-16,0-1 0 0,1 0-20 16,0 0 5-16,2-1-10 0,-1 1-49 0,1-2-51 15,0 1-59-15,-1 0-56 0,2-1-118 0,-2-1-400 16,0 0 57-16,-2 1 62 0,1-3 56 16,-3 0 48-16,-2 0 77 0</inkml:trace>
  <inkml:trace contextRef="#ctx0" brushRef="#br0" timeOffset="149005.79">1109 12087 445 0,'0'0'148'16,"0"0"-12"-16,0 0 2 0,0 0 16 0,0 0-19 16,7 24 1-16,-7-24-18 0,3 11 10 0,-3-11 8 15,2 12-21-15,-2-6 8 0,0-6-6 16,3 14-12-16,-1-5-18 0,-1-2 11 15,1 1-4-15,-2 1 1 0,2 0-11 0,0 0 11 16,-2 1-21-16,1-2 6 0,1 2 2 0,-2 1 5 16,1-2-23-16,1 1 15 0,-1-1 0 15,0 2-17-15,-1-1-6 0,0 0 0 0,2-2-7 16,0 1 7-16,-2-9-10 0,2 16 3 16,0-8-13-16,-1-1 13 0,-1-7-16 0,3 14 23 0,-1-9-30 15,-2-5 10-15,2 10 22 0,-2-10-24 16,3 9-14-16,-3-9 3 0,0 0 0 0,1 9 3 15,-1-9 5-15,0 0 17 0,3 8-35 0,-3-8 18 16,0 0-8-16,0 0 0 0,0 0 5 0,0 0-10 16,0 0 5-16,0 0 10 0,0 0-25 15,0 0 5-15,0 0 2 0,0 0 0 16,0 0 3-16,0 0 13 0,0 0-41 0,0 0 15 16,0 0 8-16,0 0-21 0,-10-20 5 0,10 20 6 15,-4-12 5-15,3 6-21 0,-1 0-2 16,0-2 22-16,2 8-27 0,-4-15 12 0,4 7-18 15,-2-1 24-15,-1 1-3 0,1-1-5 0,2 1 2 16,-1-2-5-16,-1 3-7 0,2-2 4 16,-2 2 14-16,0-1-6 0,1 1-5 15,1 0 18-15,-2-1-20 16,2 8 0 0,-3-13 10-16,3 7 7 15,0 6-17 1,-2-12 12-16,2 12-2 15,0-11-13-15,0 11 3 16,0-11 7-16,0 11 21 16,2-11-28-16,-2 11 4 0,0-12 9 15,0 12-11 1,1-10 15 0,-1 10-14-1,0-10 19-15,0 10-14 16,2-9-9-16,-2 9 11 15,2-8 3-15,-2 8-6 16,0-8 18-16,0 8-20 31,0 0 18-31,1-13-19 16,-1 13 22 0,0 0-22-16,2-8 17 0,-2 8-6 15,0 0-3-15,0-9-5 16,0 9 13-1,0 0 1-15,2-7-14 16,-2 7 8 0,0 0 5-16,0 0-20 0,3-8 20 15,-3 8-5 1,0 0 15-16,0 0-15 0,6-7 3 0,-6 7-24 16,0 0 31-16,6-4-7 0,-6 4-8 31,0 0 7-31,8-5-4 0,-8 5 2 15,6-3 10 1,-6 3-20-16,0 0 10 16,10-3-5-16,-10 3 7 31,7-2-12-31,-7 2 5 16,0 0 0-16,11-3 18 0,-11 3-24 0,10-1 14 15,-10 1-3 1,0 0 0-16,10 0-3 0,-10 0 14 15,0 0-24 1,14 1 8-16,-14-1 7 16,0 0-4-16,13 3-6 0,-13-3 26 31,11 2-16-31,-11-2-4 0,11 3-6 16,-5 0 24-16,-6-3-32 31,13 6 16-31,-7-3-2 0,0 1 7 15,-6-4-18-15,11 7 23 0,-5-3-12 16,-2 1-11 0,2 0 8-1,0 0 2-15,-1 1 8 0,-5-6-2 16,10 8-3 0,-5-3 8-1,-1 1-16-15,-4-6 10 31,7 10 4-31,-2-5 1 32,-5-5-20-32,5 9 31 0,-2-4-15 15,-3-5 10 1,5 11-16-16,-5-11 21 31,4 11-5-31,-4-11 2 0,3 10-10 16,-2-5 18-16,-1-5-15 15,4 12 5-15,-4-12-3 16,3 13 8-16,-3-5-5 0,0-8-11 16,6 11 9-1,-5-5-9-15,-1-6 3 0,2 10 8 0,-2-10-5 16,4 11-8-16,-4-11-3 0,3 10 8 0,-3-10 3 0,3 8-8 0,-3-8 0 0,1 10 15 0,-1-10-15 0,3 7 3 0,-3-7-11 0,3 9 8 0,-3-9 3 0,3 7-3 16,-3-7 18-16,0 0-11 0,1 10 1 0,-1-10-3 0,2 8-7 0,-2-8 4 0,0 0-7 0,2 8 36 0,-2-8-36 0,0 0 2 0,3 8 18 0,-3-8-2 0,0 0-8 0,0 0-10 0,2 9 10 0,-2-9 1 15,0 0-12-15,2 8 22 0,-2-8-21 0,0 0 15 0,0 0-10 0,0 0 2 0,3 10-14 0,-3-10 14 0,0 0 1 0,0 0-6 0,0 0-2 0,2 8 15 0,-2-8 3 0,0 0-23 0,0 0 0 0,0 0 33 16,0 0-36-16,1 10 15 0,-1-10-9 0,0 0 2 0,0 0-3 0,0 0 3 0,0 0 5 0,2 9 8 0,-2-9-6 0,0 0-12 0,0 0 5 0,0 0 15 0,0 0-18 0,0 0 19 0,0 0-11 0,0 8 7 15,0-8-9-15,0 0-1 0,0 0-2 0,0 0 15 0,0 0 6 0,0 0-16 0,0 0 7 0,0 0-12 0,0 10-5 0,0-10 12 0,0 0-2 0,0 0 21 0,0 0-31 0,0 0 15 0,0 0 0 0,3 9-5 16,-3-9 2-16,0 0-12 0,0 0 13 0,0 0-8 0,0 0-8 0,0 0 18 0,2 10-13 0,-2-10 11 0,0 0-6 0,0 0 3 0,0 0-2 0,0 0 2 0,0 0 23 0,0 9-28 0,0-9 0 0,0 0 5 0,0 0-6 0,0 0 4 0,0 0-3 0,0 10 12 0,0-10-12 0,0 0 8 16,0 0-11-16,0 0 8 0,0 0-5 0,0 9 3 0,0-9 17 0,0 0-10 0,0 0-8 0,0 0 1 0,-2 10-1 0,2-10 3 0,0 0 5 0,0 0 11 0,-3 7-16 0,3-7 10 0,0 0 3 0,0 0-3 0,-5 7-12 0,5-7 7 0,0 0 2 0,-2 7-9 0,2-7-1 0,0 0 3 0,0 0-10 0,-3 8 2 0,3-8 1 0,0 0 14 0,0 0-25 0,-5 6 29 0,5-6 19 15,0 0-30-15,-2 7-7 0,2-7 4 0,0 0 18 0,0 0-25 0,-4 6 10 0,4-6 5 0,0 0-15 0,-5 7 2 0,5-7-2 0,0 0 8 0,-6 6 7 0,6-6-16 0,0 0 19 0,-4 4-5 0,4-4-1 0,0 0-4 0,0 0 7 0,-6 7-8 0,6-7-2 0,0 0 21 0,-4 4-14 0,4-4-4 16,0 0 2-16,0 0-3 0,-6 6-5 0,6-6-2 16,0 0 2-16,0 0 8 0,-7 7 5 0,7-7 6 15,-4 4-14-15,4-4-2 0,0 0 2 16,-7 4 11-16,7-4-16 0,0 0 16 0,-7 5 0 15,7-5-11-15,-5 3 3 0,5-3-13 0,0 0 11 16,-8 5-11-16,8-5 5 16,0 0 6-16,-8 3-21 0,8-3-8 0,0 0 0 15,-10 4-15-15,10-4-13 0,-7 3 1 16,7-3-17-16,-8 1-9 0,8-1-16 0,-13 2-30 0,13-2-21 16,-12 3-31-16,12-3-64 0,-12 0-74 15,12 0-353-15,-14 0 61 0,14 0 49 0,-13-6 74 16,6 4 49-16</inkml:trace>
  <inkml:trace contextRef="#ctx0" brushRef="#br0" timeOffset="150103.56">1141 11892 409 0,'0'0'131'0,"0"0"-19"16,0 0-4-16,0 0-24 0,0 0 6 0,26-6 4 0,-26 6 14 15,13-2-24-15,-5 0 1 0,0 1-8 0,1 0-6 16,1-1 1-16,1 2 7 16,-1-3-4-1,0 3-19-15,1-2 5 16,-1 1-9-16,0-1 12 15,2 2-21-15,-3-3-7 16,1 3 10 0,-10 0 8-1,18-3-18-15,-11 3-11 16,-7 0 16-16,12-2-8 0,-12 2 6 16,12-2 17-16,-12 2-7 15,8-2 15-15,-8 2-5 16,0 0-16-1,10-3 11-15,-10 3-11 16,0 0 3 0,0 0 6-16,0 0-16 15,0 0-13-15,0 0 2 16,0 0 11 0,0 0-23-16,0 0 2 0,0 0-23 15,0 0-32 1,0 0-27-1,0 0-69-15,0 0-63 16,-29 6-428-16,29-6 30 16,-7 3 75 15,7-3 48-31</inkml:trace>
  <inkml:trace contextRef="#ctx0" brushRef="#br0" timeOffset="152790.57">1214 12815 176 0,'1'-8'82'0,"-1"8"10"0,0 0-43 0,0 0 33 0,0 0-16 0,0 0-2 0,-1-10 3 0,1 10 4 0,0 0-4 0,0 0-3 0,0 0 5 15,-4-6-20-15,4 6 2 0,0 0-8 0,0 0 21 0,-2-7-28 0,2 7 3 0,0 0-1 0,0 0-7 0,-3-7 12 0,3 7-32 0,0 0 19 0,0 0 4 0,0 0-11 0,-2-7 7 16,2 7-2-16,0 0-4 0,0 0-1 16,-3-5 5-16,3 5 2 0,0 0 9 15,0 0-24-15,0 0 16 0,-5-8-13 0,5 8 13 0,0 0-1 16,0 0-4-16,-4-6-3 0,4 6 5 0,0 0 8 15,0 0-5-15,0 0-13 0,-1-7-18 16,1 7 12-16,0 0 4 0,0 0-4 16,0 0 4-16,0 0-6 0,0-10 18 15,0 10-23-15,0 0 8 0,0 0-3 0,0 0 13 16,3-10-7-16,-3 10-9 0,0 0 1 16,0 0 0-16,0 0-16 0,0-11 26 0,0 11-26 15,0 0 8-15,0 0 13 0,-2-7-8 0,2 7 3 16,0 0-8-16,0 0-5 0,-1-8 2 0,1 8 11 15,0 0-5-15,0 0-1 0,0 0-2 0,0-8 8 16,0 8-11-16,0 0 11 0,0 0 7 0,-2-8-30 16,2 8 23-16,0 0-1 0,0 0-4 15,-2-8 2-15,2 8-5 0,0 0 8 0,-1-6-1 16,1 6 1-16,0 0-5 0,-2-8-6 16,2 8-5-16,0 0 6 0,-2-9-3 0,2 9 10 15,-1-7-23-15,1 7 10 0,0 0 18 16,-2-10 3-16,2 10-10 0,-1-6-19 0,1 6 11 15,0 0 5-15,-1-11 18 0,1 11 0 0,0 0-8 16,-3-8-17-16,3 8 27 16,-2-5-5-16,2 5 6 0,0 0-16 0,-3-9 10 15,3 9-7-15,0 0-5 0,-3-8 7 0,3 8 5 16,-4-4-7-16,4 4 0 0,0 0-6 0,-2-8 14 16,2 8-22-16,0 0 27 0,-4-7-19 15,4 7 14-15,0 0-6 0,-4-8-7 0,4 8-9 16,-1-7 12-16,1 7-4 0,0 0 6 0,-4-6 0 15,4 6-3-15,0 0 10 0,-5-7-7 0,5 7 4 16,0 0 4-16,-1-9-8 0,1 9 9 16,0 0-11-16,-4-8-14 0,4 8 13 0,0 0-2 15,-2-7 2-15,2 7 0 0,0 0-18 0,-1-8 13 16,1 8 5-16,0 0 5 0,0 0-7 16,-2-9-1-16,2 9 4 0,0 0-9 0,0-8 6 15,0 8 4-15,0 0-9 0,0 0 7 0,0-13 3 16,0 13-19-16,0 0 27 0,2-8-19 15,-2 8 1-15,0 0 12 0,1-9-5 16,-1 9 3-16,0 0-19 0,2-10 24 0,-2 10-26 16,1-7 18-16,-1 7-5 0,0 0 13 15,3-8-15-15,-3 8 7 0,0 0 0 0,0 0-5 16,1-11 2-16,-1 11-4 0,0 0 7 16,0 0-8-16,2-7-12 0,-2 7 0 0,0 0 5 15,0 0 17-15,0 0-7 0,3-8 5 0,-3 8-2 0,0 0-1 16,4-7 4-16,-4 7-1 0,0 0-13 15,0 0 13-15,3-8-7 0,-3 8-6 0,0 0 10 16,4-6-2-16,-4 6 8 0,0 0-18 0,0 0 20 16,2-8 3-16,-2 8-26 0,0 0 3 15,2-7 2-15,-2 7 6 0,0 0 4 0,0 0-4 16,4-6 12-16,-4 6-8 0,0 0 4 16,3-8-4-16,-3 8-12 0,0 0 25 0,3-10-5 15,-3 10-17-15,0 0 9 0,3-7-4 16,-3 7-8-16,0 0 15 0,2-8-5 0,-2 8 2 15,0 0-15-15,0 0 24 0,0 0-16 0,0 0 12 16,-1-10-4-16,1 10 7 0,0 0-25 16,0 0 15-16,0 0-13 0,0 0 0 15,0 0 3-15,0 0 10 0,0 0 10 0,0 0-15 16,0 0 5-16,0 0 10 0,0 0-15 0,0 0 10 16,-5 27 13-16,5-27-18 31,0 10 0-16,0-10 8-15,0 12-13 16,0-12 10-16,0 14 8 16,0-7-21-1,0-7 16-15,0 12-3 16,0-12-10 0,0 14 15-16,0-14-28 15,1 14 23-15,1-8-8 16,-2-6 9-16,1 13-12 15,-1-13 14 1,3 13 2 0,0-6-7 15,-3-7-3-31,0 11-3 16,1-4-2-1,-1-7 16 1,4 11-4-16,-3-4-9 15,-1-7-1 1,2 11 6-16,-2-11 7 16,3 10-10-16,-3-10 2 15,3 11-9-15,-1-6 17 16,-2-5 5-16,4 9-7 16,-4-9-3-16,3 11-10 15,-3-11 2 1,5 9 11-1,-5-9-16 1,2 8 16-16,-2-8 0 16,4 9-18-1,-4-9 22-15,3 5-27 16,-3-5 23-16,3 8-11 0,-3-8 6 31,4 6-11-31,-4-6 5 16,0 0 14-16,5 6 1 15,-5-6-22-15,0 0 13 0,6 6 10 0,-6-6-16 16,0 0 16 0,0 0 5-16,7 6-31 0,-7-6 18 15,0 0-2-15,7 2-3 16,-7-2 10 0,0 0-13-16,0 0-15 0,8 3 26 0,-8-3-8 15,0 0 13-15,0 0-16 16,0 0 14-16,12 2-1 0,-12-2-23 15,0 0 3-15,0 0 7 16,15-1-10-16,-15 1 19 31,0 0-4-31,12-2 1 0,-12 2-11 0,8-3 28 16,-8 3-20-16,8-3 3 31,-8 3 7 0,0 0-12-15,10-3 7-16,-10 3-8 16,0 0 1-16,9-2 7 15,-9 2 5-15,0 0-10 16,0 0-5-16,10-3 10 16,-10 3-5-16,0 0 5 15,0 0-5-15,8-2 5 16,-8 2-7-16,0 0 4 0,0 0-4 15,0 0 12 1,0 0-20-16,8-2 17 0,-8 2-4 16,0 0-6-16,0 0 9 15,0 0-24 1,0 0 12-16,0 0 12 0,8-2-19 16,-8 2 10-16,0 0-10 0,0 0 24 0,0 0-16 0,0 0 5 0,0 0 7 15,0 0 9-15,0 0-14 0,0 0-10 0,0 0 19 0,0 0 4 0,12 1-10 0,-12-1-7 0,0 0 4 0,0 0 8 0,0 0-12 0,0 0-3 0,0 0 15 0,0 0 0 0,0 0-7 0,11 2-13 16,-11-2 12-16,0 0 8 0,0 0-15 0,0 0 0 0,0 0 3 0,0 0 4 0,0 0-17 0,13-1 17 0,-13 1-17 0,0 0 12 0,8-3-4 0,-8 3 9 0,10-2 1 0,-10 2 2 0,8-2-10 0,-8 2-3 15,10-3-5-15,-10 3 24 0,12-2-22 0,-12 2 4 0,13-3-16 0,-7 0-13 0,2 1-5 0,-8 2-33 0,15-5-54 0,-8 4-313 16,3-2-137-16,-4 0 53 0,1-1 49 0</inkml:trace>
  <inkml:trace contextRef="#ctx0" brushRef="#br0" timeOffset="192404.19">4119 12593 330 0,'0'0'79'0,"-4"-5"-61"0,4 5-405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05T08:21:36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11078 4084 455 0,'0'0'197'0,"0"0"3"15,0 0-18-15,0 0-1 0,0 0-22 0,0 0-3 16,0 0-5-16,0 0-7 0,0 0-11 0,0 0 10 16,0 0-7-16,0 0-6 0,0 0-15 0,0 0 6 15,0 0-21-15,0 0 22 0,0 0-22 16,0 0 5-16,0 0-23 0,0 0-10 15,0 0 12-15,0 0 16 0,0 0-18 0,0 0-13 16,0 0-5-16,-13-18-5 0,13 18-8 0,0 0 11 16,0 0-16-16,0 0 15 0,-3-6-10 15,3 6-12-15,0 0-4 0,0 0 12 0,-3-8-12 16,3 8 6-16,0 0-15 0,0 0 10 16,-2-7 0-16,2 7-16 0,0 0 16 0,0 0 0 0,-1-11-11 15,1 11 14-15,0 0-24 0,-1-8 24 16,1 8-19-16,-1-6 11 0,1 6-6 0,0-8 14 15,0 8-21-15,0 0 20 0,1-13 6 0,-1 13-19 16,-1-9-10-16,1 9 14 0,1-10-11 0,-1 10 12 16,0-10-7-16,0 10 11 0,0-12-16 0,0 12 5 15,0-9 7-15,0 9 9 0,0-12-16 16,0 12 2-16,0-10-2 0,-1 3-2 16,1 7-8-16,-2-10 15 0,2 10-15 0,-1-12 4 15,1 5 9-15,0 7 15 0,0-12-18 0,-2 7-5 16,2 5-8-16,0-12 8 0,0 12 3 15,0-11-6-15,0 4-7 0,0 7-3 0,0-11 13 16,0 11 0-16,-1-10-3 0,1 10-2 16,0-10 10-16,0 10-10 0,-1-12-1 0,1 12 6 15,0-11 3-15,0 11-8 0,1-8 25 16,-1 8-23-16,1-11-10 0,-1 11 11 0,0-9-3 16,0 9 7-16,0-10-12 0,0 10 22 0,0-9-12 15,0 9-10-15,0-9 18 0,0 9-29 0,0 0 16 16,0-12 7-16,0 12-17 0,2-7 10 0,-2 7 7 15,0 0-22-15,0-9-3 0,0 9 2 16,0 0 26-16,1-8-15 0,-1 8-19 0,0 0 9 16,0 0 17-16,2-11-15 0,-2 11 5 0,0 0 1 15,0 0-1-15,1-8-3 0,-1 8-2 0,0 0-10 16,0 0 18-16,0 0-16 0,2-8 11 16,-2 8-6-16,0 0 13 0,0 0-10 0,0 0 8 15,0 0-8-15,1-10 5 0,-1 10-2 0,0 0-6 16,0 0 13-16,0 0 6 0,1-5-11 15,-1 5-13-15,0 0 0 0,0 0 21 16,0 0-13-16,0 0 0 0,0 0 3 0,0 0-16 16,5-7 10-16,-5 7-2 0,0 0 5 0,0 0 13 15,0 0-18-15,0 0 2 0,0 0 6 0,0 0-11 16,0 0 8-16,0 0-2 0,0 0-3 16,0 0 2-16,0 0 6 0,0 0-6 0,5-4 13 15,-5 4-17-15,0 0 14 0,0 0-4 0,0 0-11 16,0 0 6-16,0 0 7 0,0 0-13 0,0 0-2 15,0 0 20-15,0 0-18 0,16 2-2 0,-16-2 10 16,0 0 0-16,0 0 3 0,0 0 2 16,0 0-10-16,12 6 12 0,-12-6-9 0,0 0 2 15,8 4 7-15,-8-4-12 0,0 0-5 16,9 6 15-16,-9-6 3 0,7 4-3 0,-7-4-8 16,6 5 6-16,-6-5 2 0,8 5-2 15,-8-5-1-15,7 6-2 0,-7-6 13 0,8 7-16 16,-8-7 14-16,9 8 2 0,-4-5-13 0,0 2 12 15,-5-5-23-15,11 10 20 0,-8-4-4 16,4-2 13-16,-4 3-8 0,4-2 3 0,-4 1-5 16,5 0-1-16,-3 1-13 0,0 2 10 15,2-2-8-15,0 2 4 0,0-1-1 0,-1 1 2 16,1 0 3-16,0-1 3 0,0 2-2 0,0-2-7 16,0 1 15-16,0 0 7 0,0-1-17 0,0 2 4 15,0-2 1-15,-1 0-11 0,1 0 1 16,0 0 20-16,-1 1-21 0,1-1 14 0,0-1-17 15,0 1 17-15,0-2-11 0,-1 3-3 0,0-2 1 16,0-2 12-16,1 3-4 0,0-1 3 0,0 0-6 16,-1 1-1-16,0-2-4 0,-1 1-1 15,2-2 6-15,-1 1-11 0,-2 1 8 0,3 0 10 16,-2-2-15-16,1 2 13 0,0-1 10 0,-1-1-18 16,0 1 0-16,0-1-8 0,-5-5 8 0,9 9 8 15,-5-4-1-15,1 0-5 0,-5-5 12 16,6 7-14-16,-6-7-8 0,8 6 16 0,-8-6-18 15,6 6 25-15,-6-6-6 0,4 5-10 16,-4-5 11-16,0 0-13 0,7 7-3 0,-7-7 25 16,0 0-27-16,5 3 13 0,-5-3 13 0,0 0-5 15,0 0 0-15,0 0 0 0,0 0-6 16,0 0 3-16,0 0-27 0,0 0-9 0,0 0-28 16,0 0-15-16,0 0-25 0,10-10-24 0,-10 10-8 15,0 0-37-15,0-11-11 0,0 11-54 0,0 0-61 16,-5-14-88-16,5 14-89 0,-2-8-317 15,-1 3 59-15,-2-1 74 0,0 1 69 0,-1 0 35 16,0 0 78-16</inkml:trace>
  <inkml:trace contextRef="#ctx0" brushRef="#br0" timeOffset="663.89">11088 3919 537 0,'-8'2'212'0,"8"-2"1"16,0 0-16-16,0 0-8 0,0 0-9 0,0 0-22 15,0 0-7-15,0 0-2 0,0 0-1 0,0 0 19 16,0 0-29-16,0 0-2 0,0 0-19 15,0 0-2-15,0 0 8 0,0 0-13 16,0 0-15-16,0 0-3 0,0 0 8 16,0 0-28-16,20 7 7 0,-20-7-5 0,0 0 6 0,11-1-14 15,-11 1 16-15,12 0-23 0,-12 0 26 16,12-1-16-16,-12 1-8 0,14 0-5 0,-14 0 11 16,13 0-29-16,-13 0 26 0,15-3-33 0,-8 3 13 15,-7 0-9-15,16-1 6 0,-16 1-5 0,16-1-3 16,-16 1-12-16,15 0 7 0,-9-1 0 0,-6 1 16 15,13 0-21-15,-13 0 0 0,12 0-3 16,-12 0-9-16,11-1 4 0,-11 1 13 0,10-1-20 16,-10 1 10-16,0 0-3 0,14 0-5 0,-14 0 0 15,0 0 8-15,11 0 0 0,-11 0 0 16,0 0-20-16,10 0 14 0,-10 0-4 16,0 0-10-16,0 0 2 0,0 0 12 0,0 0 4 15,13 1-14-15,-13-1-4 0,0 0 12 0,0 0-7 16,0 0 17-16,0 0-10 0,0 0-7 0,0 0 2 15,0 0 13-15,0 0-26 0,0 0-10 0,0 0-46 16,0 0-30-16,0 0-121 0,0 0-141 16,0 0-445-16,0 0 76 0,0 0 60 15,-24 9 40-15,24-9 72 0,-12 2 49 0</inkml:trace>
  <inkml:trace contextRef="#ctx0" brushRef="#br0" timeOffset="8868.86">11216 9881 373 0,'0'0'146'15,"0"0"-20"-15,0 0-1 0,0 0-7 16,0 0 17-16,0 0-19 0,0 0-1 0,0 0-23 16,0 0 23-16,0 0-28 0,-13 3 3 0,13-3-6 15,0 0 3-15,0 0-18 0,-6 5 13 0,6-5-20 16,0 0 27-16,-4 9-15 16,4-9 11-16,-5 4-19 0,5-4 19 0,0 0-26 0,-6 9 10 15,6-9 3-15,-4 7-1 0,4-7-9 0,-4 7-3 16,4-7 2-16,-5 7 8 0,5-7-15 0,-5 8 0 15,5-8-11-15,-4 7 6 0,4-7 20 16,-5 9-20-16,5-9-9 0,-3 9 4 0,1-4-8 16,2-5 10-16,-5 10-5 0,4-4 18 0,1-6-18 15,-6 11 10-15,3-4-20 0,1 0 7 16,2-7-5-16,-5 13 21 0,4-5-21 0,-1 0 8 16,2-8-7-16,-2 16 17 0,0-8-10 15,2 0 7-15,-3 0-9 0,2 0 4 0,-1 1-12 16,2-1 10-16,-2 0-23 0,0 1 20 0,2-1-12 15,0 1 10-15,0-9-8 0,-3 17 3 0,0-8-19 16,3-1 6-16,-1 0-5 16,0 2 33-16,-2-1-23 0,3 1 0 0,-3-2-13 15,2 2 31-15,0 0-18 0,1-1 6 0,-2 1-9 16,2 1 3-16,-3-1-10 0,3 1 7 0,0-1-7 16,-2-1 8-16,0 2-6 0,2 0 0 0,0-1-4 15,-1-1 7-15,2 3-1 0,-2-4-6 16,2 2 1-16,-1-1 4 0,0 2-8 0,0-1-3 15,0-1 0-15,2-1 5 0,0 2-10 0,-2-10 5 16,1 17-2-16,1-8 20 0,0-2-13 0,-1 3-5 16,0-2-15-16,2 0 12 0,-2 0 14 15,3 0-9-15,-2 0-7 0,-1-1-2 0,4 2 2 16,-3-1 33-16,1-2-41 0,0 3 6 0,0-2 15 16,1 0-11-16,-4-7-4 0,5 14-14 0,-3-8-14 15,1 2-37-15,-3-8-63 0,6 13-103 0,-5-5-174 16,2 0-389-16,1-2 79 0,-1 0 79 15,-3-6 37-15,9 7 86 0,0-4 47 16</inkml:trace>
  <inkml:trace contextRef="#ctx0" brushRef="#br0" timeOffset="10488.24">12845 9860 235 0,'-8'-3'115'0,"8"3"-12"16,0 0-11-16,0 0 20 0,0 0-9 0,-6-3-3 15,6 3-16-15,0 0 21 0,0 0-31 0,0 0 16 16,-7-3-29-16,7 3 16 0,0 0-16 16,0 0 1-16,0 0-16 0,0 0 10 0,0 0-25 15,0 0 18-15,0 0-29 0,-6-4 26 16,6 4-13-16,0 0-22 0,0 0 7 0,0 0 10 16,0 0-5-16,0 0 15 0,0 0-25 0,0 0 5 15,0 0-3-15,0 0 8 0,0 0-7 0,0 0 17 16,0 0-20-16,0 0 5 0,0 0-11 15,0 0 6-15,0 0 2 0,0 0 16 0,0 0-44 16,0 0 31-16,0 0-15 0,0 0 5 0,0 0-3 16,0 0 7-16,0 0-17 0,0 0 16 0,0 0-1 15,0 0-5-15,0 0 8 0,0 0-8 16,0 0-18-16,0 0 51 0,0 0-32 0,0 0 4 16,0 0-10-16,0 0-10 0,0 0 28 0,0 0-11 15,0 0 3-15,0 0 8 0,0 0-5 0,0 0-3 16,0 0 3-16,0 0 3 0,0 0-6 0,0 0 10 15,0 0 1-15,0 0-8 16,0 0 4-16,0 0-11 0,0 0 11 0,0 0 4 16,0 0-21-16,30 6 15 0,-30-6 6 0,0 0 2 15,7 7-23-15,-7-7 18 0,5 3 10 0,-5-3-20 16,6 6 12-16,-6-6 13 0,6 5-7 16,-6-5-21-16,6 6 0 0,-6-6 8 0,6 4 5 15,-6-4-8-15,6 7 0 0,-6-7 21 0,5 7-23 16,-5-7 25-16,5 8 3 0,-5-8-16 0,7 8 1 15,-4-4 4-15,-3-4-7 0,8 10 11 0,-5-5-4 16,-3-5-10-16,8 11 1 0,-3-6-3 16,-5-5-1-16,7 10 4 0,-3-4-16 15,-1-1 7-15,-3-5 4 0,8 12 4 0,-5-8-12 16,2 2 9-16,-5-6-12 0,6 11 11 16,-2-6 1-16,-2 2 11 0,-2-7-2 0,7 12 7 15,-3-7-7-15,1 1-11 0,-2-1 10 0,-3-5-7 16,8 13 0-16,-5-8 18 0,1 1-24 0,0 1 9 15,-4-7-16-15,7 12 5 0,-5-7-3 0,1 2 14 16,0 0-16-16,-3-7 20 0,5 13-2 0,-2-7 8 16,-1 2-14-16,-2-8 9 15,5 12-16-15,-4-3 23 0,0-1-12 0,-1-8-6 16,2 16-2-16,-2-6 25 0,0-2-23 0,0-8 18 16,1 16-20-16,-2-6 12 0,1-2-2 0,0 1-5 15,0 0 8-15,-1 0-6 0,0 1 8 16,-1-1-15-16,2-9 2 0,-3 17 15 0,3-8-17 15,-2 0 5-15,1-1 0 0,0 2 20 0,-2-1-33 16,3-1 13-16,-1 0-16 0,-1 1 24 0,0 0-19 16,1 0 11-16,-1-1-5 0,1 3 22 15,-1-4-30-15,0 3 6 0,0-2 1 0,1 1 11 16,0 0-20-16,-1-1 9 0,1 2-2 0,-2-2 3 16,2 0-10-16,0 0 17 0,-2 0-2 0,0 0 15 15,3 0-20-15,-3 0-6 0,1 0 6 0,2-8 7 16,-3 14-12-16,1-6 4 15,2-8-2-15,-3 13-2 0,3-6 0 0,0-7 12 16,-4 12-20-16,2-6 13 0,0 1-1 0,2-7-2 16,-3 9 0-16,3-9-2 0,-3 11-3 15,3-11 5-15,-2 9 5 0,2-9-10 0,-2 9 18 16,2-9-13-16,-2 8-5 0,2-8-2 0,0 0-8 16,-1 9 15-16,1-9-5 0,0 0-5 0,0 10-8 15,0-10-28-15,0 0-46 0,6 6-80 0,-6-6-135 16,8 2-430-16,-8-2 54 0,0 0 84 0,20-3 39 15,-12-3 45-15</inkml:trace>
  <inkml:trace contextRef="#ctx0" brushRef="#br0" timeOffset="30063.22">10143 5442 243 0,'0'0'112'0,"0"0"-14"16,0 0 4-16,0 0-18 0,0 0-12 0,0 0 30 16,0 0-9-16,10-2-6 0,-10 2 2 15,0 0-7-15,0 0 8 0,0 0-8 0,0 0 33 16,0 0-28-16,0 0 2 0,0 0-2 15,0 0-7-15,0 0 9 0,0 0-4 0,0 0-8 16,0 0-8-16,0 0-10 0,0 0 7 0,0 0-7 16,0 0-3-16,0 0-10 0,0 0 31 15,0 0-46-15,0 0 15 0,0 0-18 0,0 0 13 16,0 0-15-16,0 0 7 0,0 0-10 0,0 0 5 16,0 0 6-16,0 0 1 0,0 0-9 0,0 0 2 15,0 0 18-15,0 0-23 0,0 0 13 16,0 0-18-16,0 0 2 0,0 0 16 0,0 0-23 15,0 0 23-15,0 0-18 0,0 0 5 0,0 0-21 16,0 0 21-16,0 0 1 0,0 0-9 0,0 0-7 16,0 0 7-16,0 0 3 0,0 0-13 15,0 0 0-15,0 0 16 0,0 0-11 16,-30 0 10-16,30 0-12 0,0 0 18 0,0 0-6 16,0 0 0-16,-10 5-7 0,10-5 0 0,0 0 2 15,-7 3 14-15,7-3-14 0,0 0 3 0,-9 5 0 16,9-5 5-16,-7 4-8 0,7-4-2 15,0 0 10-15,-7 4-10 0,7-4-3 16,-6 6 8-16,6-6-15 0,-5 5 14 0,5-5-9 16,-8 5 28-16,8-5-26 0,-7 6 8 0,7-6 3 15,-5 6 4-15,5-6-4 0,-7 6 2 16,7-6-8-16,-7 5 3 0,7-5 8 0,-7 5-14 16,7-5-1-16,-6 7 9 0,6-7-15 0,-7 6 16 15,7-6-8-15,-4 7 2 0,0-3-5 0,4-4-5 16,-5 10-2-16,5-10 17 0,-4 7-10 0,4-7 8 15,-4 9-2-15,2-4-1 0,2-5-2 16,-4 10 0-16,4-10-3 0,-3 8 3 0,3-8-3 16,-3 9 13-16,3-9-8 0,-2 8 3 0,2-8-2 15,0 8 9-15,0-8-17 0,0 0 7 0,0 12-12 16,0-12 20-16,0 10-21 0,0-10 6 16,0 0-3-16,2 13 26 0,-2-13-28 0,3 10 4 15,-1-4-7-15,-2-6 8 0,3 8 7 0,-3-8-20 16,5 9 8-16,-5-9 7 0,5 9-20 0,-3-6 28 15,1 1-21-15,-3-4 24 16,7 8-32-16,-4-4 9 0,3-1 2 0,-6-3 2 16,6 8 1-16,-2-5-3 0,0 0-3 0,-4-3 3 15,9 6 3-15,-4-4 7 0,-1 1-10 0,-4-3 15 16,8 6-20-16,-3-4 16 0,0 0-14 0,3 1 31 16,-3-2-36-16,-5-1 8 0,12 4-2 15,-5-3 12-15,0 0 0 0,-7-1 6 0,13 1-24 16,-13-1 29-16,16 0-34 0,-16 0-8 0,14-1 1 15,-5 0-6-15,-9 1-28 0,15-3 8 0,-10 0-20 16,-5 3 20-16,15-3-59 0,-10 1-21 16,1 0-22-16,-6 2-11 0,13-6-28 15,-6 3 16-15,-1 0-88 0,-6 3-20 0,12-6 67 16,-3 2-34-16,-3 1-332 0,1 0 12 0,0-2 44 16,-1 1 76-16</inkml:trace>
  <inkml:trace contextRef="#ctx0" brushRef="#br0" timeOffset="30496.26">10355 5606 437 0,'0'0'225'0,"2"-10"-2"0,-2 10 25 16,0 0-7-16,0 0 5 0,0 0-8 0,3-7-15 15,-3 7 9-15,0 0-22 0,0 0-23 16,0 0 0-16,0 0-26 0,0 0-12 0,2-6-1 15,-2 6-25-15,0 0-8 0,0 0-10 0,0 0 10 16,0 0-2-16,0 0-23 0,0 0-3 0,0 0-5 16,0 0 35-16,0 0-50 0,0 0 10 15,0 0-13-15,0 0 2 0,0 0-2 0,0 24-15 16,0-24-1-16,0 0 9 0,0 13 2 0,0-13-18 16,0 10 2-16,0-10 3 0,-2 9-5 0,2-9-15 15,0 11 22-15,0-11-25 0,-3 10 6 16,3-10 1-16,0 10 1 0,0-10-8 15,-2 11 5-15,2-11-7 0,0 9 17 0,0-9-17 16,-1 11-6-16,1-11-7 0,-2 9 4 0,2-9-4 16,0 9 5-16,0-9 2 0,0 0-2 15,0 11 2-15,0-11-9 0,-2 7-4 0,2-7 11 16,0 0 5-16,-1 9-13 0,1-9 5 0,0 0-7 16,0 0-11-16,0 10-25 0,0-10 2 0,0 0-41 15,0 0-35-15,0 0-70 0,0 0-102 16,0 0-123-16,0 0-422 0,0 0 72 0,0 0 40 15,0 0 95-15,-4-27 51 0,3 20 72 0</inkml:trace>
  <inkml:trace contextRef="#ctx0" brushRef="#br0" timeOffset="30905.56">10390 5371 470 0,'0'0'190'0,"0"-7"7"0,0 7-10 0,0 0-13 15,0 0-5-15,0 0-10 0,0 0-3 0,0 0-31 16,0-9 13-16,0 9-2 0,0 0-13 16,0 0-26-16,0 0 3 0,0 0-21 0,0 0 13 15,0 0-15-15,0 0 13 0,0 0-16 0,0 0 8 16,0 0-21-16,0 0 3 0,0 0-5 0,0 0 0 16,0 0-3-16,0 0-4 0,0 0 4 0,0 0-5 15,0 0-20-15,0 0 12 0,0 0-12 16,0 0 25-16,0 0-27 0,0 0-11 0,0 0-1 15,0 0 24-15,0 0-46 0,0 0-5 16,0 0-57-16,0 0-73 0,0 0-119 0,0 0-117 16,0 0-302-16,0 0 79 0,0 0 35 15,0 0 53-15</inkml:trace>
  <inkml:trace contextRef="#ctx0" brushRef="#br0" timeOffset="32228.45">10514 5544 691 0,'0'0'204'0,"0"0"-19"15,0 0-21-15,0 0-1 0,0 0-1 0,0 0 1 16,0 0-19-16,0 0 7 0,0 0-23 0,0 0-8 16,0 0 5-16,0 0 6 15,0 0-16-15,0 0 21 0,0 0-36 0,0 0 0 16,0 0-11-16,0 0 37 0,0 0-45 0,-14 19 14 16,14-19-13-16,0 0 5 0,0 11-5 0,0-11-5 15,0 0-8-15,-1 11 13 0,1-11 2 16,0 8-22-16,0-8-1 0,-2 10-2 0,2-10 5 15,-2 9-18-15,2-9 0 0,-2 12 0 0,2-12 5 16,-2 12-12-16,1-5-1 0,1-7 3 0,-2 11 5 16,2-11-12-16,-3 11-6 0,3-5-3 15,0-6-12-15,-3 10 20 0,3-10-17 16,-2 11 14-16,2-11-7 0,0 9-10 0,0-9 0 16,-2 9 2-16,2-9 3 0,-2 9 3 0,2-9-3 15,0 0-13-15,-1 10 3 0,1-10 7 0,0 0 3 16,0 6 0-16,0-6 5 0,0 0 7 15,0 0-4-15,0 0-8 0,0 0 10 0,0 0-12 16,0 0 1-16,0 0 9 0,0 0-11 16,0 0 3-16,0 0 0 0,0 0-8 0,0 0 6 15,0 0-8-15,0 0-1 0,0 0 3 0,0 0-2 16,0 0-8-16,13-20 10 0,-13 20 6 16,5-10-21-16,-3 5 5 0,2-1 2 0,1 1 6 15,-5 5-6-15,7-11 6 0,-4 4-10 0,0 1 19 16,-3 6-19-16,7-8 25 0,-4 2-31 0,-3 6 13 15,5-10-7-15,-2 5 12 0,-3 5-18 0,9-7 3 16,-6 3 10-16,-3 4-2 0,5-8-6 16,-5 8-7-16,7-6 23 0,-7 6-5 0,5-6-11 15,-5 6 0-15,7-6-9 0,-7 6 22 0,6-5-25 16,-6 5 30-16,6-4-23 0,-6 4 6 0,0 0-6 16,8-4 11-16,-8 4-9 0,0 0 19 15,7-4-15-15,-7 4 7 0,0 0-21 0,9-4 27 16,-9 4-14-16,0 0-10 0,9-2 11 15,-9 2 38-15,0 0-47 0,0 0 4 0,11 0 2 16,-11 0-8-16,0 0 13 0,0 0 13 0,0 0-29 16,11 3 14-16,-11-3 25 0,0 0-13 15,5 8-13-15,-5-8 1 0,4 6-3 0,-4-6 15 16,0 0-5-16,3 10 8 0,-3-7-3 16,0-3 5-16,2 8-9 0,-2-8 4 0,1 10-15 15,1-5 17-15,-2-5 4 0,0 10-14 0,0-10 11 0,1 9 10 16,-1-3-7-16,0-6 1 0,1 10 9 15,-1-10-5-15,0 10-14 0,0-10 9 0,0 10-4 16,0-5-9-16,0-5 2 0,0 10-2 0,0-10 4 16,0 9 4-16,0-9 1 0,0 8 1 0,0-8 0 15,0 8-11-15,0-8 27 16,0 9-24-16,0-9 0 0,0 0-5 0,0 11 20 16,0-11-15-16,0 7 8 0,0-7-5 0,0 5-3 15,0-5 3-15,0 0-8 0,0 8 20 0,0-8-33 16,0 0 31-16,0 6-10 0,0-6-3 0,0 0-18 15,0 0 29-15,0 7-9 0,0-7-9 16,0 0-1-16,0 0 8 0,0 0 1 16,0 0-12-16,0 0 17 0,0 0 1 0,0 0-6 15,0 0-4-15,0 0-10 0,0 0-2 0,0 0 13 16,0 0-3-16,0 9-5 0,0-9-16 0,0 0-27 16,0 0-60-16,0 0-110 0,0 0-171 15,0 0-507-15,0 0 93 0,0 0 71 0,12-19 69 16,-12 19 69-16,0 0 87 0,0 0 41 0</inkml:trace>
  <inkml:trace contextRef="#ctx0" brushRef="#br0" timeOffset="45416.34">12634 11184 294 0,'0'0'123'16,"0"0"-3"-16,0 0-15 0,0 0-5 0,0 0 2 15,0 0-7-15,0 0-13 0,0 0-11 0,0 0 19 16,0 0 0-16,0 0-31 0,0 0 17 15,0 0-12-15,0 0 3 0,0 0-1 0,0 0-2 16,0 0-12-16,0 0-14 0,0 0-15 0,0 0 28 16,0 0-2-16,0 0-3 0,0 0-8 0,0 0 11 15,0 0 7-15,0 0-25 0,0 0 5 16,0 0 10-16,0 0-3 0,0 0 14 16,0 0-16-16,0 0 20 0,0 0-30 0,0 0 15 15,-15 22 0-15,13-17-5 0,2-5-3 0,-7 10 3 16,4-4 3-16,-1 1-19 0,1-1 4 15,3-6 17-15,-5 11-28 16,2-5 12-16,1 1-4 0,2-7-21 0,-5 11 26 0,3-5-1 16,2-6-17-16,-3 13 8 0,2-8-24 0,1-5 18 15,-2 11 6-15,2-11-18 0,-1 13-6 16,1-13 16-16,-1 11 7 0,0-5-12 0,1-6 12 16,-2 13 1-16,2-6 12 0,0-7-12 0,-2 14-6 15,1-8 23-15,0 2-17 0,1-8-1 0,-2 14 9 16,1-6 14-16,1 1-25 0,0-9 2 15,-1 16 9-15,1-9-4 0,0-7-9 0,1 15-6 16,-1-6 8-16,0-9 0 0,1 16 10 0,0-8 8 16,-1 1-29-16,1-1-4 0,-1-8 17 0,4 17 1 15,-4-7-16-15,2-1 21 0,0-1-9 16,1 3-4-16,0-1 5 0,1 2 5 0,0-2-15 16,2 2 23-16,1-2-11 0,1 3 1 0,2-1 2 15,0 0 2-15,0 1 6 0,1-2-3 16,1 2-2-16,0-2-14 0,0 1 4 0,1-1-3 15,0 1-11-15,0-1 11 0,1 1-3 16,0 0 13-16,-1-3-33 0,2 2-16 0,-1-2-68 16,2 0-88-16,0-1-179 0,4-1-348 0,6-2 56 15,-4-4 70-15,2 0 53 0,1-2 64 16</inkml:trace>
  <inkml:trace contextRef="#ctx0" brushRef="#br0" timeOffset="46640.33">15259 11138 440 0,'0'0'166'15,"0"0"-15"-15,0 0-5 0,6 5-18 16,-6-5 5-16,0 0-2 0,0 0-1 16,0 0-20-16,7 5-5 0,-7-5-5 0,0 0 5 15,0 0-23-15,8 4 10 0,-8-4-5 0,6 5 0 16,-6-5-18-16,0 0 3 0,9 6 5 0,-9-6 2 16,7 5-5-16,-7-5 13 0,8 5-12 15,-8-5-24-15,8 7 5 0,-8-7 3 0,9 5-5 16,-5-1-3-16,-4-4 3 0,10 8-11 0,-5-5-4 15,-5-3 12-15,8 10-13 0,-4-7 16 0,0 3-26 16,-4-6 10-16,7 11-9 0,-2-6 6 16,-3 2 6-16,2-1-7 0,-4-6-1 0,7 12 13 15,-2-5-18-15,-2 0 5 0,0 0-10 0,2 0 6 16,-2-1-1-16,1 2-10 0,1-1 7 0,-2 1 6 16,2-1-10-16,-1 1 14 0,0-1 11 15,0 2-10-15,-1-1-13 0,2-1-12 0,-2 1-4 16,0 1 19-16,0-2-8 15,1 2 2-15,-2-2 1 0,2 1 7 0,-1 1-13 0,-1-1 1 16,1 0-1-16,-1 2 0 0,1-3-2 0,-1 1 20 16,1 1-22-16,-1-1-1 0,1 0-2 15,-1 0-3-15,0 0 15 0,1 0-2 0,-1 1-3 16,-1-1-4-16,1 1 7 0,-2-9-6 0,3 15 9 16,-3-6-6-16,2-1-5 0,-1 1 6 0,-1-9 12 15,0 16 5-15,2-8-25 0,-2-8 12 16,0 15-7-16,0-8 0 0,0-7 10 0,-2 16-3 15,2-8 6-15,-1 0 7 0,1-8-22 0,-2 14 12 16,2-6-8-16,0 1 26 0,-3-2-41 0,2 1 31 16,0 1-13-16,-1-2 2 15,-1 1 6-15,0 2-19 0,1-3 1 0,-1 2-3 0,0-1 10 16,0 0-7-16,1 0 2 0,-2-1-10 16,1 2 8-16,0-3 0 0,0 2 2 0,3-8 5 15,-6 13-10-15,2-7 3 0,4-6-18 16,-4 12 23-16,1-7-54 0,2 2-44 0,1-7-61 15,-5 11-87-15,2-4-102 0,-1-1-448 0,-1-1 71 16,-2 0 62-16,-2 1 56 0,-1-1 34 16,-2-1 86-16</inkml:trace>
  <inkml:trace contextRef="#ctx0" brushRef="#br0" timeOffset="58731.77">17745 5699 238 0,'0'0'79'16,"0"0"0"-16,0 0 29 0,0 0-19 0,0 0-9 15,0 0 17-15,0 0-2 0,0 0-1 16,0 0-9-16,0 0 2 0,0 0 8 0,0 0-16 16,0 0-2-16,0 0 7 0,0 0 1 15,0 0-16-15,0 0 13 0,0 0-8 0,0 0-5 16,0 0 0-16,0 0 3 0,0 0-13 0,0 0 0 15,0 0-3-15,0 0-2 0,0 0-29 0,0 0 16 16,0 0-2-16,0 0-4 16,0 0-9-16,0 0 15 0,-16-15-18 0,16 15 5 15,0 0-10-15,-6-2 8 0,6 2-6 0,0 0-4 16,-11-1-4-16,11 1 1 0,0 0 2 0,-10-1 3 16,10 1-7-16,-10-2 7 0,10 2 2 15,-8 0-15-15,8 0-2 0,0 0 12 0,-12-2-15 16,12 2 5-16,-8-1 3 0,8 1 12 0,0 0-22 15,-11-2 35-15,11 2-38 0,-8-2 28 0,8 2-15 16,0 0 4-16,-9-1-14 0,9 1 15 16,0 0-16-16,-9-2 11 0,9 2-11 0,0 0 29 15,-7-3-26-15,7 3 0 0,0 0-8 0,0 0 31 16,0 0-36-16,-12 0 21 0,12 0-5 0,0 0-3 16,0 0-3-16,0 0 11 0,-9-1-11 0,9 1 16 15,0 0-26-15,0 0 13 0,0 0-5 16,0 0 18-16,0 0-31 0,0 0 13 15,0 0-16-15,0 0 19 0,0 0-24 0,0 0 24 0,0 0-29 16,0 0 16-16,21 16-21 0,-21-16 20 16,6 6 1-16,-6-6 0 0,9 6-13 15,-9-6 2-15,8 7-15 0,-3-4 26 0,-5-3-19 16,10 6-4-16,-4-2 40 0,0-1-12 0,-6-3-20 16,10 6 22-16,-5-3-8 0,-5-3-4 0,10 5 15 15,-10-5 18-15,8 4-26 0,-8-4 28 16,7 4-22-16,-7-4-1 0,7 3-7 0,-7-3 2 15,0 0 0-15,6 5 13 0,-6-5-13 0,0 0 16 16,0 0 2-16,6 6-8 0,-6-6-7 0,0 0 38 16,0 0-38-16,0 0 10 0,5 7 2 0,-5-7 9 15,0 0-11-15,0 0 18 0,0 0-16 16,0 0 16-16,0 0-13 0,0 0 21 16,0 0-39-16,0 0 23 0,0 0 16 0,0 0-1 15,0 0-19-15,0 0 14 0,0 0 6 0,-18 3-6 16,18-3 1-16,0 0-1 0,0 0 3 15,0 0 5-15,-17-5-17 0,17 5 17 0,-9 0-13 16,9 0 6-16,-8-3-4 0,8 3-1 0,-10-2-6 16,10 2-7-16,-10-3 4 0,10 3 4 15,-9-2-9-15,9 2 1 0,-10-2-1 0,10 2 19 16,-9-1-29-16,9 1 18 0,-11-2-7 16,11 2-6-16,-10-1-4 0,10 1 9 0,-10 0-48 15,10 0-26-15,0 0-20 0,-11 3-74 0,11-3-54 16,0 0-44-16,-6 3-322 0,6-3 33 0,0 0 49 15</inkml:trace>
  <inkml:trace contextRef="#ctx0" brushRef="#br0" timeOffset="59747.49">18103 5863 409 0,'0'0'169'0,"0"0"18"0,0 0-23 15,0 0-13-15,0 0-11 0,0 0-4 16,0 0-5-16,0 0-11 0,0 0-10 0,10-24 8 15,-10 24-18-15,3-8 5 0,-3 8-24 0,4-8 14 16,-4 8-5-16,3-9-16 0,-3 3 5 0,0 6 6 16,5-13-13-16,-4 6 12 15,1 2-35-15,3-2 15 0,-4 0-8 0,-1 7-5 16,4-16-2-16,-1 8 7 0,-1 0-5 0,0 0 0 16,1-2-17-16,0 2 4 0,-1-1 6 0,0 1-16 15,1 1 2-15,-2-2 6 0,3 1 0 16,-2 0 8-16,2 0-11 0,-1 0 3 0,-1 0-8 15,0 0 3-15,1 1-11 0,0-2 8 0,0 2 0 16,-1 0 6-16,0 0-16 0,2-2 0 0,-1 2 2 16,-3 7 18-16,5-14 1 0,-4 8 2 15,1-1-10-15,1 0 2 0,-3 7 0 0,3-12-7 16,-3 12-11-16,3-10 3 0,-3 10-13 0,4-7 23 16,-4 7-15-16,1-7 5 0,-1 7 0 0,2-7 2 15,-2 7-7-15,0 0 18 0,3-9-23 0,-3 9 17 16,0 0-17-16,2-8 7 0,-2 8-10 15,0 0 3-15,2-8 0 0,-2 8 15 16,0 0-18-16,0 0 5 0,4-5-2 0,-4 5-1 16,0 0 4-16,0 0-9 0,0 0-2 15,0 0 18-15,0 0-10 0,0 0-13 0,0 0 23 16,0 0-13-16,0 0 0 0,0 0 0 0,0 0-13 16,0 0 16-16,0 0-6 0,11 15-7 0,-11-15-5 15,4 10 2-15,-1-4 19 0,-3-6-11 0,4 13 2 16,-2-6 3-16,1 0 16 0,0 1-24 15,0 1-2-15,-1 0 15 0,1 0-7 0,0 0-3 16,1 1 0-16,-1 1 3 0,0-1-3 0,-1 1-3 16,2 0-2-16,-1 1 15 0,-1-1-2 0,1 2 10 15,1-1-6-15,-2-1 29 0,1 1-38 16,0 0-6-16,-1-1 16 0,2 0-3 16,0 2-12-16,0-3 7 0,1 1-2 0,-4 0 35 15,4-2-35-15,-3 1-6 0,1-2 8 0,0 2-2 16,0-2-3-16,1 0 2 0,-2 0-4 0,-1 0 4 15,3-2 1-15,-4-6 4 0,4 13-7 16,-1-8 6-16,-3-5-1 0,3 10 2 16,-3-10-14-16,3 9 7 0,-3-9 7 0,3 6-7 15,-3-6 23-15,0 0-20 0,3 10 7 0,-3-10-2 16,0 0 35-16,3 6-27 0,-3-6-16 16,0 0-5-16,0 0 7 0,0 0-12 0,0 0-5 15,15-1-21-15,-15 1-49 0,0 0-38 0,14-9-84 16,-10 6-92-16,3-1-111 0,-7 4-332 0,13-7 63 15,-9 3 47-15,-4 4 72 0,6-7 58 16</inkml:trace>
  <inkml:trace contextRef="#ctx0" brushRef="#br0" timeOffset="60167.91">18162 5747 445 0,'0'0'164'0,"0"0"-18"16,0 0-8-16,0 0 3 0,0 0-21 15,0 0 18-15,24 5-23 0,-24-5 8 0,11 1-28 16,-11-1-8-16,13 2-5 0,-5-1-3 16,-8-1 1-16,21 2-24 0,-9-1 5 0,-1-1-74 15,3 2-148-15,2-1-412 0,0-1 35 16,-1-1 60-16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59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1121636" y="2831882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حل تمرین مدار منطقی  </a:t>
            </a:r>
            <a:br>
              <a:rPr lang="fa-IR" dirty="0">
                <a:cs typeface="B Nazanin" panose="00000400000000000000" pitchFamily="2" charset="-78"/>
              </a:rPr>
            </a:br>
            <a:endParaRPr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8423E-B582-440C-A97D-50425A419A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7FA8E-D118-44DE-849F-F859E765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96" y="133067"/>
            <a:ext cx="6665179" cy="1447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F1158-8698-46F8-9ECE-C5565C171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24" y="1722472"/>
            <a:ext cx="4991100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8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966F8-3DF7-41CD-92FB-B1DF576D30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B7F9-30CF-4BF9-A9C2-49487095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11" y="196411"/>
            <a:ext cx="6907778" cy="45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9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51D0A-E922-4A08-8693-97C03E6B8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B6D5C-E5B1-4ADE-BF68-1D74E2C9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328204"/>
            <a:ext cx="6656615" cy="46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4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7DAD-EBA6-4A04-B519-093612416F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BBD03-FBF9-4E0C-A608-717AFB05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156" y="141995"/>
            <a:ext cx="4764844" cy="2429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03E1C-1225-4747-9CED-2DA0E9371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1" y="1935445"/>
            <a:ext cx="4178779" cy="30749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D196CF-AC4A-4FBC-9F9C-0F1B3FFDB41E}"/>
                  </a:ext>
                </a:extLst>
              </p14:cNvPr>
              <p14:cNvContentPartPr/>
              <p14:nvPr/>
            </p14:nvContentPartPr>
            <p14:xfrm>
              <a:off x="164520" y="2575800"/>
              <a:ext cx="8523720" cy="203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D196CF-AC4A-4FBC-9F9C-0F1B3FFDB4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160" y="2566440"/>
                <a:ext cx="8542440" cy="20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7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AF584-6C63-4AB4-8F9E-39D320498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0B53D-0E20-433B-90DB-7F3FA3F4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67" y="187338"/>
            <a:ext cx="8255463" cy="1234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D6553-2A20-4A63-9ACA-2AD77CD2C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9" y="1904645"/>
            <a:ext cx="8255464" cy="21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58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4BEB0-8655-4D0A-8CB7-B3242D28E0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F49C4-ED34-445D-9126-D9B1C4B2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9" y="245887"/>
            <a:ext cx="6795822" cy="42962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E3132A-2204-48DC-AB8C-0F4F35BDCC4D}"/>
                  </a:ext>
                </a:extLst>
              </p14:cNvPr>
              <p14:cNvContentPartPr/>
              <p14:nvPr/>
            </p14:nvContentPartPr>
            <p14:xfrm>
              <a:off x="3593880" y="1312200"/>
              <a:ext cx="3045960" cy="297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E3132A-2204-48DC-AB8C-0F4F35BDCC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4520" y="1302840"/>
                <a:ext cx="3064680" cy="29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560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7200" dirty="0">
                <a:solidFill>
                  <a:schemeClr val="accent2"/>
                </a:solidFill>
              </a:rPr>
              <a:t>1</a:t>
            </a:r>
            <a:r>
              <a:rPr lang="en" sz="7200" dirty="0">
                <a:solidFill>
                  <a:schemeClr val="accent2"/>
                </a:solidFill>
              </a:rPr>
              <a:t>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نمونه سوالات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0062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24D84-8DD1-41A6-88CC-963050A66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54D24-242F-4399-B39B-9BABA044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63" y="1"/>
            <a:ext cx="6332138" cy="2489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466184-19D0-488B-A581-97D663FE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256"/>
            <a:ext cx="2724796" cy="40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8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40607-A6F2-430F-8CE2-C8563A1CD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6D904-2E1E-4DE5-BE57-C8B87240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08" y="63303"/>
            <a:ext cx="7169203" cy="95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4A037-AF65-4EA4-9D73-18635C51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76" y="1289357"/>
            <a:ext cx="5598026" cy="25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2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45573-EFAA-4A96-96D2-4598C7CB52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7800F-FEFF-46C0-98C8-9ABBF09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68" y="133067"/>
            <a:ext cx="5681006" cy="988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189C6-94C8-4A0D-BAD5-9F48D951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67"/>
            <a:ext cx="3380975" cy="46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F4A55-8C1E-4467-84BF-10D57E5253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1A23D-05D5-4278-A934-2956266E8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4" y="69156"/>
            <a:ext cx="4654048" cy="49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6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1FDB-417B-48C9-9B15-48F4C125A2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84DF5-ED42-4064-9E4A-6EF617534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8" t="24438" r="30060" b="8184"/>
          <a:stretch/>
        </p:blipFill>
        <p:spPr>
          <a:xfrm>
            <a:off x="1767327" y="109899"/>
            <a:ext cx="5324909" cy="49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1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9A9C6-96BB-498C-B0CC-6931431A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849" y="5283"/>
            <a:ext cx="7146151" cy="1148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E3BFF-2B1B-4E21-8BAE-0CD9E21CD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" t="2390" r="3500" b="47323"/>
          <a:stretch/>
        </p:blipFill>
        <p:spPr>
          <a:xfrm>
            <a:off x="169049" y="1388349"/>
            <a:ext cx="5280858" cy="3074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BB99C-A558-4E29-A71D-9CAE29B64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9" t="56722" r="18231" b="-34360"/>
          <a:stretch/>
        </p:blipFill>
        <p:spPr>
          <a:xfrm>
            <a:off x="5732289" y="1957026"/>
            <a:ext cx="3242662" cy="39932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3146C-A76F-4E61-819D-502DA99E5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CC34E-44F1-4817-91DE-45822236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081" y="58815"/>
            <a:ext cx="6245919" cy="1578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C6675E-015A-4DE3-95BC-8ECEAE43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286"/>
            <a:ext cx="3091986" cy="1512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EA2C71-1957-4F9A-BBF1-50B82E45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09" y="1941634"/>
            <a:ext cx="5877979" cy="28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13232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23</Words>
  <Application>Microsoft Office PowerPoint</Application>
  <PresentationFormat>On-screen Show (16:9)</PresentationFormat>
  <Paragraphs>17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Raleway</vt:lpstr>
      <vt:lpstr>Lato</vt:lpstr>
      <vt:lpstr>Antonio template</vt:lpstr>
      <vt:lpstr>حل تمرین مدار منطقی   </vt:lpstr>
      <vt:lpstr>1. نمونه سوالات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جلسه دوم حل تمرین مدار منطقی   </dc:title>
  <dc:creator>Yeganeh Kordi</dc:creator>
  <cp:lastModifiedBy>Yeganeh Kordi</cp:lastModifiedBy>
  <cp:revision>3</cp:revision>
  <dcterms:modified xsi:type="dcterms:W3CDTF">2021-11-17T05:47:27Z</dcterms:modified>
</cp:coreProperties>
</file>